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Lora"/>
      <p:regular r:id="rId20"/>
      <p:bold r:id="rId21"/>
      <p:italic r:id="rId22"/>
      <p:boldItalic r:id="rId23"/>
    </p:embeddedFon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regular.fntdata"/><Relationship Id="rId22" Type="http://schemas.openxmlformats.org/officeDocument/2006/relationships/font" Target="fonts/Lora-italic.fntdata"/><Relationship Id="rId21" Type="http://schemas.openxmlformats.org/officeDocument/2006/relationships/font" Target="fonts/Lora-bold.fntdata"/><Relationship Id="rId24" Type="http://schemas.openxmlformats.org/officeDocument/2006/relationships/font" Target="fonts/QuattrocentoSans-regular.fntdata"/><Relationship Id="rId23" Type="http://schemas.openxmlformats.org/officeDocument/2006/relationships/font" Target="fonts/Lor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7" Type="http://schemas.openxmlformats.org/officeDocument/2006/relationships/font" Target="fonts/Quattrocento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996629" y="2003888"/>
            <a:ext cx="4523698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b="1" i="0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2pPr>
            <a:lvl3pPr indent="0" lvl="2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3pPr>
            <a:lvl4pPr indent="0" lvl="3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4pPr>
            <a:lvl5pPr indent="0" lvl="4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5pPr>
            <a:lvl6pPr indent="0" lvl="5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6pPr>
            <a:lvl7pPr indent="0" lvl="6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7pPr>
            <a:lvl8pPr indent="0" lvl="7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8pPr>
            <a:lvl9pPr indent="0" lvl="8">
              <a:spcBef>
                <a:spcPts val="0"/>
              </a:spcBef>
              <a:buFont typeface="Lora"/>
              <a:buNone/>
              <a:defRPr b="1" sz="36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-6025" y="3676510"/>
            <a:ext cx="916199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idx="1" type="subTitle"/>
          </p:nvPr>
        </p:nvSpPr>
        <p:spPr>
          <a:xfrm>
            <a:off x="2022300" y="2815923"/>
            <a:ext cx="5591400" cy="7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Quattrocento Sans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Quattrocento Sans"/>
              <a:buNone/>
              <a:defRPr b="0" i="0" sz="1400" u="none" cap="none" strike="noStrike">
                <a:solidFill>
                  <a:schemeClr val="dk2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14" name="Shape 14"/>
          <p:cNvCxnSpPr/>
          <p:nvPr/>
        </p:nvCxnSpPr>
        <p:spPr>
          <a:xfrm>
            <a:off x="-6025" y="2571760"/>
            <a:ext cx="19844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2022225" y="1693523"/>
            <a:ext cx="3787799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b="1" i="0" sz="3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2pPr>
            <a:lvl3pPr indent="0" lvl="2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3pPr>
            <a:lvl4pPr indent="0" lvl="3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4pPr>
            <a:lvl5pPr indent="0" lvl="4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5pPr>
            <a:lvl6pPr indent="0" lvl="5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6pPr>
            <a:lvl7pPr indent="0" lvl="6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7pPr>
            <a:lvl8pPr indent="0" lvl="7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8pPr>
            <a:lvl9pPr indent="0" lvl="8" rtl="0">
              <a:spcBef>
                <a:spcPts val="0"/>
              </a:spcBef>
              <a:buFont typeface="Lora"/>
              <a:buNone/>
              <a:defRPr b="1" sz="3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hape 1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Shape 20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indent="0" lvl="2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indent="0" lvl="3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indent="0" lvl="4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indent="0" lvl="5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indent="0" lvl="6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indent="0" lvl="7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indent="0" lvl="8" rtl="0">
              <a:spcBef>
                <a:spcPts val="0"/>
              </a:spcBef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indent="0" lvl="2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indent="0" lvl="3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indent="0" lvl="4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indent="0" lvl="5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indent="0" lvl="6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indent="0" lvl="7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indent="0" lvl="8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Shape 29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Shape 30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letely 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-6025" y="4513728"/>
            <a:ext cx="9161998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indent="0" lvl="2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indent="0" lvl="3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indent="0" lvl="4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indent="0" lvl="5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indent="0" lvl="6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indent="0" lvl="7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indent="0" lvl="8" rtl="0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381250" y="1651075"/>
            <a:ext cx="2333998" cy="3122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834910" y="1651075"/>
            <a:ext cx="2333998" cy="3122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288573" y="1651075"/>
            <a:ext cx="2333998" cy="3122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0" name="Shape 4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Shape 42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1524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Font typeface="Quattrocento Sans"/>
              <a:buNone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2pPr>
            <a:lvl3pPr indent="0" lvl="2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3pPr>
            <a:lvl4pPr indent="0" lvl="3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4pPr>
            <a:lvl5pPr indent="0" lvl="4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5pPr>
            <a:lvl6pPr indent="0" lvl="5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6pPr>
            <a:lvl7pPr indent="0" lvl="6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7pPr>
            <a:lvl8pPr indent="0" lvl="7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8pPr>
            <a:lvl9pPr indent="0" lvl="8">
              <a:spcBef>
                <a:spcPts val="0"/>
              </a:spcBef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unsplash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0.png"/><Relationship Id="rId5" Type="http://schemas.openxmlformats.org/officeDocument/2006/relationships/image" Target="../media/image06.png"/><Relationship Id="rId6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8.png"/><Relationship Id="rId5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925741" y="1735777"/>
            <a:ext cx="5324493" cy="11077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Juice</a:t>
            </a: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Laundry</a:t>
            </a:r>
            <a:b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GOMC Analysis</a:t>
            </a:r>
          </a:p>
        </p:txBody>
      </p:sp>
      <p:grpSp>
        <p:nvGrpSpPr>
          <p:cNvPr id="48" name="Shape 48"/>
          <p:cNvGrpSpPr/>
          <p:nvPr/>
        </p:nvGrpSpPr>
        <p:grpSpPr>
          <a:xfrm>
            <a:off x="1286936" y="3514687"/>
            <a:ext cx="215965" cy="342398"/>
            <a:chOff x="6718575" y="2318625"/>
            <a:chExt cx="256949" cy="407375"/>
          </a:xfrm>
        </p:grpSpPr>
        <p:sp>
          <p:nvSpPr>
            <p:cNvPr id="49" name="Shape 49"/>
            <p:cNvSpPr/>
            <p:nvPr/>
          </p:nvSpPr>
          <p:spPr>
            <a:xfrm>
              <a:off x="6795900" y="2673600"/>
              <a:ext cx="102299" cy="2255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6795900" y="2650475"/>
              <a:ext cx="102299" cy="2255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6795900" y="2696125"/>
              <a:ext cx="102299" cy="29875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67849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718575" y="2318625"/>
              <a:ext cx="256949" cy="307525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873825" y="2459275"/>
              <a:ext cx="35350" cy="166874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95900" y="2628550"/>
              <a:ext cx="102299" cy="25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Shape 57"/>
          <p:cNvSpPr txBox="1"/>
          <p:nvPr/>
        </p:nvSpPr>
        <p:spPr>
          <a:xfrm>
            <a:off x="1953149" y="3366435"/>
            <a:ext cx="59403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Squeezed with care by: Conrad Tindall, Jarius Ang, and Bill Su</a:t>
            </a:r>
          </a:p>
        </p:txBody>
      </p:sp>
      <p:sp>
        <p:nvSpPr>
          <p:cNvPr id="58" name="Shape 58"/>
          <p:cNvSpPr/>
          <p:nvPr/>
        </p:nvSpPr>
        <p:spPr>
          <a:xfrm>
            <a:off x="925741" y="3327444"/>
            <a:ext cx="1013075" cy="92755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Juice Laundry" id="59" name="Shape 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741" y="3167674"/>
            <a:ext cx="1013075" cy="10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69" y="0"/>
            <a:ext cx="8550114" cy="502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Ad Copy Development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422" y="1567353"/>
            <a:ext cx="5783936" cy="112321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832025" y="2998406"/>
            <a:ext cx="670669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Each Ad copies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matches the headline with the search query 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with the unique value proposition on the following lines. Each ad group will have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2-3 ads 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and these Ads will be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rotated based on metrics 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such as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CPC and CTR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. Poor performing keywords will be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removed accordingly 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based on the CTR and CPC. 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Juice Laundry will provide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two promotions 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to support the campaign: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buy one get one free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for week two and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20% discount 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for week three. During week one the </a:t>
            </a:r>
            <a:r>
              <a:rPr b="1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free juice delivery</a:t>
            </a:r>
            <a:r>
              <a:rPr b="0" i="0" lang="en" sz="12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feature will be advertised. </a:t>
            </a:r>
          </a:p>
        </p:txBody>
      </p:sp>
      <p:sp>
        <p:nvSpPr>
          <p:cNvPr id="205" name="Shape 205"/>
          <p:cNvSpPr/>
          <p:nvPr/>
        </p:nvSpPr>
        <p:spPr>
          <a:xfrm>
            <a:off x="878074" y="1020016"/>
            <a:ext cx="266571" cy="268656"/>
          </a:xfrm>
          <a:custGeom>
            <a:pathLst>
              <a:path extrusionOk="0" fill="none" h="120000" w="120000">
                <a:moveTo>
                  <a:pt x="2973" y="63875"/>
                </a:moveTo>
                <a:lnTo>
                  <a:pt x="60351" y="7570"/>
                </a:lnTo>
                <a:lnTo>
                  <a:pt x="60351" y="7570"/>
                </a:lnTo>
                <a:lnTo>
                  <a:pt x="61048" y="6870"/>
                </a:lnTo>
                <a:lnTo>
                  <a:pt x="61745" y="5988"/>
                </a:lnTo>
                <a:lnTo>
                  <a:pt x="63670" y="4753"/>
                </a:lnTo>
                <a:lnTo>
                  <a:pt x="65774" y="3525"/>
                </a:lnTo>
                <a:lnTo>
                  <a:pt x="67871" y="2290"/>
                </a:lnTo>
                <a:lnTo>
                  <a:pt x="67871" y="2290"/>
                </a:lnTo>
                <a:lnTo>
                  <a:pt x="70665" y="1235"/>
                </a:lnTo>
                <a:lnTo>
                  <a:pt x="73114" y="534"/>
                </a:lnTo>
                <a:lnTo>
                  <a:pt x="75391" y="180"/>
                </a:lnTo>
                <a:lnTo>
                  <a:pt x="77668" y="7"/>
                </a:lnTo>
                <a:lnTo>
                  <a:pt x="110203" y="7"/>
                </a:lnTo>
                <a:lnTo>
                  <a:pt x="110203" y="7"/>
                </a:lnTo>
                <a:lnTo>
                  <a:pt x="111072" y="7"/>
                </a:lnTo>
                <a:lnTo>
                  <a:pt x="111948" y="353"/>
                </a:lnTo>
                <a:lnTo>
                  <a:pt x="113873" y="881"/>
                </a:lnTo>
                <a:lnTo>
                  <a:pt x="115626" y="1943"/>
                </a:lnTo>
                <a:lnTo>
                  <a:pt x="117026" y="2998"/>
                </a:lnTo>
                <a:lnTo>
                  <a:pt x="117026" y="2998"/>
                </a:lnTo>
                <a:lnTo>
                  <a:pt x="117723" y="3879"/>
                </a:lnTo>
                <a:lnTo>
                  <a:pt x="118419" y="4753"/>
                </a:lnTo>
                <a:lnTo>
                  <a:pt x="118944" y="5634"/>
                </a:lnTo>
                <a:lnTo>
                  <a:pt x="119296" y="6516"/>
                </a:lnTo>
                <a:lnTo>
                  <a:pt x="119648" y="7570"/>
                </a:lnTo>
                <a:lnTo>
                  <a:pt x="119820" y="8452"/>
                </a:lnTo>
                <a:lnTo>
                  <a:pt x="120000" y="10735"/>
                </a:lnTo>
                <a:lnTo>
                  <a:pt x="120000" y="43286"/>
                </a:lnTo>
                <a:lnTo>
                  <a:pt x="120000" y="43286"/>
                </a:lnTo>
                <a:lnTo>
                  <a:pt x="119820" y="45577"/>
                </a:lnTo>
                <a:lnTo>
                  <a:pt x="119475" y="47859"/>
                </a:lnTo>
                <a:lnTo>
                  <a:pt x="118771" y="50149"/>
                </a:lnTo>
                <a:lnTo>
                  <a:pt x="117723" y="52432"/>
                </a:lnTo>
                <a:lnTo>
                  <a:pt x="117723" y="52432"/>
                </a:lnTo>
                <a:lnTo>
                  <a:pt x="117371" y="53841"/>
                </a:lnTo>
                <a:lnTo>
                  <a:pt x="117026" y="55076"/>
                </a:lnTo>
                <a:lnTo>
                  <a:pt x="116322" y="56131"/>
                </a:lnTo>
                <a:lnTo>
                  <a:pt x="115798" y="57186"/>
                </a:lnTo>
                <a:lnTo>
                  <a:pt x="114397" y="58948"/>
                </a:lnTo>
                <a:lnTo>
                  <a:pt x="113176" y="60704"/>
                </a:lnTo>
                <a:lnTo>
                  <a:pt x="56674" y="117009"/>
                </a:lnTo>
                <a:lnTo>
                  <a:pt x="56674" y="117009"/>
                </a:lnTo>
                <a:lnTo>
                  <a:pt x="55977" y="117709"/>
                </a:lnTo>
                <a:lnTo>
                  <a:pt x="55274" y="118417"/>
                </a:lnTo>
                <a:lnTo>
                  <a:pt x="54397" y="118945"/>
                </a:lnTo>
                <a:lnTo>
                  <a:pt x="53528" y="119292"/>
                </a:lnTo>
                <a:lnTo>
                  <a:pt x="51604" y="119819"/>
                </a:lnTo>
                <a:lnTo>
                  <a:pt x="49851" y="120000"/>
                </a:lnTo>
                <a:lnTo>
                  <a:pt x="49851" y="120000"/>
                </a:lnTo>
                <a:lnTo>
                  <a:pt x="47754" y="119819"/>
                </a:lnTo>
                <a:lnTo>
                  <a:pt x="46705" y="119646"/>
                </a:lnTo>
                <a:lnTo>
                  <a:pt x="45829" y="119292"/>
                </a:lnTo>
                <a:lnTo>
                  <a:pt x="44780" y="118945"/>
                </a:lnTo>
                <a:lnTo>
                  <a:pt x="43904" y="118417"/>
                </a:lnTo>
                <a:lnTo>
                  <a:pt x="43028" y="117709"/>
                </a:lnTo>
                <a:lnTo>
                  <a:pt x="42331" y="117009"/>
                </a:lnTo>
                <a:lnTo>
                  <a:pt x="2973" y="78302"/>
                </a:lnTo>
                <a:lnTo>
                  <a:pt x="2973" y="78302"/>
                </a:lnTo>
                <a:lnTo>
                  <a:pt x="1924" y="76539"/>
                </a:lnTo>
                <a:lnTo>
                  <a:pt x="876" y="74784"/>
                </a:lnTo>
                <a:lnTo>
                  <a:pt x="172" y="73021"/>
                </a:lnTo>
                <a:lnTo>
                  <a:pt x="0" y="72320"/>
                </a:lnTo>
                <a:lnTo>
                  <a:pt x="0" y="71439"/>
                </a:lnTo>
                <a:lnTo>
                  <a:pt x="0" y="71439"/>
                </a:lnTo>
                <a:lnTo>
                  <a:pt x="0" y="70204"/>
                </a:lnTo>
                <a:lnTo>
                  <a:pt x="172" y="69329"/>
                </a:lnTo>
                <a:lnTo>
                  <a:pt x="876" y="67393"/>
                </a:lnTo>
                <a:lnTo>
                  <a:pt x="1924" y="65457"/>
                </a:lnTo>
                <a:lnTo>
                  <a:pt x="2973" y="63875"/>
                </a:lnTo>
                <a:lnTo>
                  <a:pt x="2973" y="63875"/>
                </a:lnTo>
                <a:close/>
                <a:moveTo>
                  <a:pt x="89913" y="30269"/>
                </a:moveTo>
                <a:lnTo>
                  <a:pt x="89913" y="30269"/>
                </a:lnTo>
                <a:lnTo>
                  <a:pt x="91134" y="31323"/>
                </a:lnTo>
                <a:lnTo>
                  <a:pt x="92355" y="32024"/>
                </a:lnTo>
                <a:lnTo>
                  <a:pt x="93583" y="32378"/>
                </a:lnTo>
                <a:lnTo>
                  <a:pt x="95156" y="32378"/>
                </a:lnTo>
                <a:lnTo>
                  <a:pt x="95156" y="32378"/>
                </a:lnTo>
                <a:lnTo>
                  <a:pt x="96557" y="32378"/>
                </a:lnTo>
                <a:lnTo>
                  <a:pt x="97785" y="32024"/>
                </a:lnTo>
                <a:lnTo>
                  <a:pt x="98834" y="31323"/>
                </a:lnTo>
                <a:lnTo>
                  <a:pt x="99703" y="30269"/>
                </a:lnTo>
                <a:lnTo>
                  <a:pt x="99703" y="30269"/>
                </a:lnTo>
                <a:lnTo>
                  <a:pt x="100758" y="29214"/>
                </a:lnTo>
                <a:lnTo>
                  <a:pt x="101283" y="27979"/>
                </a:lnTo>
                <a:lnTo>
                  <a:pt x="101627" y="26924"/>
                </a:lnTo>
                <a:lnTo>
                  <a:pt x="101807" y="25696"/>
                </a:lnTo>
                <a:lnTo>
                  <a:pt x="101807" y="25696"/>
                </a:lnTo>
                <a:lnTo>
                  <a:pt x="101627" y="24287"/>
                </a:lnTo>
                <a:lnTo>
                  <a:pt x="101283" y="22878"/>
                </a:lnTo>
                <a:lnTo>
                  <a:pt x="100758" y="21643"/>
                </a:lnTo>
                <a:lnTo>
                  <a:pt x="99703" y="20588"/>
                </a:lnTo>
                <a:lnTo>
                  <a:pt x="99703" y="20588"/>
                </a:lnTo>
                <a:lnTo>
                  <a:pt x="98834" y="19707"/>
                </a:lnTo>
                <a:lnTo>
                  <a:pt x="97785" y="19180"/>
                </a:lnTo>
                <a:lnTo>
                  <a:pt x="96557" y="18652"/>
                </a:lnTo>
                <a:lnTo>
                  <a:pt x="95156" y="18479"/>
                </a:lnTo>
                <a:lnTo>
                  <a:pt x="95156" y="18479"/>
                </a:lnTo>
                <a:lnTo>
                  <a:pt x="93583" y="18652"/>
                </a:lnTo>
                <a:lnTo>
                  <a:pt x="92355" y="19180"/>
                </a:lnTo>
                <a:lnTo>
                  <a:pt x="91134" y="19707"/>
                </a:lnTo>
                <a:lnTo>
                  <a:pt x="89913" y="20588"/>
                </a:lnTo>
                <a:lnTo>
                  <a:pt x="89913" y="20588"/>
                </a:lnTo>
                <a:lnTo>
                  <a:pt x="89382" y="21643"/>
                </a:lnTo>
                <a:lnTo>
                  <a:pt x="88858" y="22878"/>
                </a:lnTo>
                <a:lnTo>
                  <a:pt x="88513" y="24287"/>
                </a:lnTo>
                <a:lnTo>
                  <a:pt x="88513" y="25696"/>
                </a:lnTo>
                <a:lnTo>
                  <a:pt x="88513" y="25696"/>
                </a:lnTo>
                <a:lnTo>
                  <a:pt x="88513" y="26924"/>
                </a:lnTo>
                <a:lnTo>
                  <a:pt x="88858" y="27979"/>
                </a:lnTo>
                <a:lnTo>
                  <a:pt x="89382" y="29214"/>
                </a:lnTo>
                <a:lnTo>
                  <a:pt x="89913" y="30269"/>
                </a:lnTo>
                <a:lnTo>
                  <a:pt x="89913" y="30269"/>
                </a:lnTo>
                <a:close/>
              </a:path>
            </a:pathLst>
          </a:custGeom>
          <a:noFill/>
          <a:ln cap="rnd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Budget Strategy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84" y="1518962"/>
            <a:ext cx="7371522" cy="189523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2052847" y="3740289"/>
            <a:ext cx="516479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budget will be dedicated to the </a:t>
            </a:r>
            <a:r>
              <a:rPr b="1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Ad group category</a:t>
            </a: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More money will be spent on Week 2 and Week 3, where the two promotions motioned previously will be advertised. </a:t>
            </a:r>
          </a:p>
        </p:txBody>
      </p:sp>
      <p:grpSp>
        <p:nvGrpSpPr>
          <p:cNvPr id="213" name="Shape 213"/>
          <p:cNvGrpSpPr/>
          <p:nvPr/>
        </p:nvGrpSpPr>
        <p:grpSpPr>
          <a:xfrm>
            <a:off x="901333" y="975410"/>
            <a:ext cx="236733" cy="308802"/>
            <a:chOff x="590250" y="244200"/>
            <a:chExt cx="407975" cy="532174"/>
          </a:xfrm>
        </p:grpSpPr>
        <p:sp>
          <p:nvSpPr>
            <p:cNvPr id="214" name="Shape 214"/>
            <p:cNvSpPr/>
            <p:nvPr/>
          </p:nvSpPr>
          <p:spPr>
            <a:xfrm>
              <a:off x="623125" y="313625"/>
              <a:ext cx="375100" cy="462749"/>
            </a:xfrm>
            <a:custGeom>
              <a:pathLst>
                <a:path extrusionOk="0" fill="none" h="120000" w="120000">
                  <a:moveTo>
                    <a:pt x="7" y="113685"/>
                  </a:moveTo>
                  <a:lnTo>
                    <a:pt x="7" y="113685"/>
                  </a:lnTo>
                  <a:lnTo>
                    <a:pt x="7" y="113685"/>
                  </a:lnTo>
                  <a:lnTo>
                    <a:pt x="199" y="114632"/>
                  </a:lnTo>
                  <a:lnTo>
                    <a:pt x="391" y="115734"/>
                  </a:lnTo>
                  <a:lnTo>
                    <a:pt x="983" y="116842"/>
                  </a:lnTo>
                  <a:lnTo>
                    <a:pt x="1759" y="117944"/>
                  </a:lnTo>
                  <a:lnTo>
                    <a:pt x="2343" y="118580"/>
                  </a:lnTo>
                  <a:lnTo>
                    <a:pt x="3119" y="119053"/>
                  </a:lnTo>
                  <a:lnTo>
                    <a:pt x="3902" y="119364"/>
                  </a:lnTo>
                  <a:lnTo>
                    <a:pt x="4878" y="119682"/>
                  </a:lnTo>
                  <a:lnTo>
                    <a:pt x="6046" y="120000"/>
                  </a:lnTo>
                  <a:lnTo>
                    <a:pt x="7406" y="120000"/>
                  </a:lnTo>
                  <a:lnTo>
                    <a:pt x="115713" y="120000"/>
                  </a:lnTo>
                  <a:lnTo>
                    <a:pt x="115713" y="120000"/>
                  </a:lnTo>
                  <a:lnTo>
                    <a:pt x="116296" y="120000"/>
                  </a:lnTo>
                  <a:lnTo>
                    <a:pt x="116880" y="119837"/>
                  </a:lnTo>
                  <a:lnTo>
                    <a:pt x="117856" y="119364"/>
                  </a:lnTo>
                  <a:lnTo>
                    <a:pt x="118632" y="118580"/>
                  </a:lnTo>
                  <a:lnTo>
                    <a:pt x="119216" y="117627"/>
                  </a:lnTo>
                  <a:lnTo>
                    <a:pt x="119608" y="116525"/>
                  </a:lnTo>
                  <a:lnTo>
                    <a:pt x="119800" y="115260"/>
                  </a:lnTo>
                  <a:lnTo>
                    <a:pt x="119992" y="113050"/>
                  </a:lnTo>
                  <a:lnTo>
                    <a:pt x="119992" y="3157"/>
                  </a:lnTo>
                  <a:lnTo>
                    <a:pt x="119992" y="3157"/>
                  </a:lnTo>
                  <a:lnTo>
                    <a:pt x="119992" y="2210"/>
                  </a:lnTo>
                  <a:lnTo>
                    <a:pt x="119800" y="1419"/>
                  </a:lnTo>
                  <a:lnTo>
                    <a:pt x="119608" y="946"/>
                  </a:lnTo>
                  <a:lnTo>
                    <a:pt x="119216" y="473"/>
                  </a:lnTo>
                  <a:lnTo>
                    <a:pt x="118632" y="317"/>
                  </a:lnTo>
                  <a:lnTo>
                    <a:pt x="117856" y="155"/>
                  </a:lnTo>
                  <a:lnTo>
                    <a:pt x="11571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90250" y="269775"/>
              <a:ext cx="377524" cy="462775"/>
            </a:xfrm>
            <a:custGeom>
              <a:pathLst>
                <a:path extrusionOk="0" fill="none" h="120000" w="120000">
                  <a:moveTo>
                    <a:pt x="113801" y="0"/>
                  </a:moveTo>
                  <a:lnTo>
                    <a:pt x="6198" y="0"/>
                  </a:lnTo>
                  <a:lnTo>
                    <a:pt x="6198" y="0"/>
                  </a:lnTo>
                  <a:lnTo>
                    <a:pt x="5038" y="162"/>
                  </a:lnTo>
                  <a:lnTo>
                    <a:pt x="3877" y="479"/>
                  </a:lnTo>
                  <a:lnTo>
                    <a:pt x="2717" y="790"/>
                  </a:lnTo>
                  <a:lnTo>
                    <a:pt x="1748" y="1426"/>
                  </a:lnTo>
                  <a:lnTo>
                    <a:pt x="969" y="2210"/>
                  </a:lnTo>
                  <a:lnTo>
                    <a:pt x="588" y="3163"/>
                  </a:lnTo>
                  <a:lnTo>
                    <a:pt x="198" y="4109"/>
                  </a:lnTo>
                  <a:lnTo>
                    <a:pt x="7" y="5056"/>
                  </a:lnTo>
                  <a:lnTo>
                    <a:pt x="7" y="114943"/>
                  </a:lnTo>
                  <a:lnTo>
                    <a:pt x="7" y="114943"/>
                  </a:lnTo>
                  <a:lnTo>
                    <a:pt x="198" y="115890"/>
                  </a:lnTo>
                  <a:lnTo>
                    <a:pt x="588" y="116836"/>
                  </a:lnTo>
                  <a:lnTo>
                    <a:pt x="969" y="117782"/>
                  </a:lnTo>
                  <a:lnTo>
                    <a:pt x="1748" y="118573"/>
                  </a:lnTo>
                  <a:lnTo>
                    <a:pt x="2717" y="119202"/>
                  </a:lnTo>
                  <a:lnTo>
                    <a:pt x="3877" y="119520"/>
                  </a:lnTo>
                  <a:lnTo>
                    <a:pt x="5038" y="119837"/>
                  </a:lnTo>
                  <a:lnTo>
                    <a:pt x="6198" y="119993"/>
                  </a:lnTo>
                  <a:lnTo>
                    <a:pt x="113801" y="119993"/>
                  </a:lnTo>
                  <a:lnTo>
                    <a:pt x="113801" y="119993"/>
                  </a:lnTo>
                  <a:lnTo>
                    <a:pt x="114961" y="119837"/>
                  </a:lnTo>
                  <a:lnTo>
                    <a:pt x="116130" y="119520"/>
                  </a:lnTo>
                  <a:lnTo>
                    <a:pt x="117290" y="119202"/>
                  </a:lnTo>
                  <a:lnTo>
                    <a:pt x="118251" y="118573"/>
                  </a:lnTo>
                  <a:lnTo>
                    <a:pt x="119030" y="117782"/>
                  </a:lnTo>
                  <a:lnTo>
                    <a:pt x="119419" y="116836"/>
                  </a:lnTo>
                  <a:lnTo>
                    <a:pt x="119801" y="115890"/>
                  </a:lnTo>
                  <a:lnTo>
                    <a:pt x="120000" y="114943"/>
                  </a:lnTo>
                  <a:lnTo>
                    <a:pt x="120000" y="5056"/>
                  </a:lnTo>
                  <a:lnTo>
                    <a:pt x="120000" y="5056"/>
                  </a:lnTo>
                  <a:lnTo>
                    <a:pt x="119801" y="4109"/>
                  </a:lnTo>
                  <a:lnTo>
                    <a:pt x="119419" y="3163"/>
                  </a:lnTo>
                  <a:lnTo>
                    <a:pt x="119030" y="2210"/>
                  </a:lnTo>
                  <a:lnTo>
                    <a:pt x="118251" y="1426"/>
                  </a:lnTo>
                  <a:lnTo>
                    <a:pt x="117290" y="790"/>
                  </a:lnTo>
                  <a:lnTo>
                    <a:pt x="116130" y="479"/>
                  </a:lnTo>
                  <a:lnTo>
                    <a:pt x="114961" y="162"/>
                  </a:lnTo>
                  <a:lnTo>
                    <a:pt x="113801" y="0"/>
                  </a:lnTo>
                  <a:lnTo>
                    <a:pt x="113801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20000" w="120000">
                  <a:moveTo>
                    <a:pt x="60000" y="66"/>
                  </a:moveTo>
                  <a:lnTo>
                    <a:pt x="60000" y="66"/>
                  </a:lnTo>
                  <a:lnTo>
                    <a:pt x="71374" y="1662"/>
                  </a:lnTo>
                  <a:lnTo>
                    <a:pt x="82682" y="4922"/>
                  </a:lnTo>
                  <a:lnTo>
                    <a:pt x="94057" y="9778"/>
                  </a:lnTo>
                  <a:lnTo>
                    <a:pt x="102106" y="17893"/>
                  </a:lnTo>
                  <a:lnTo>
                    <a:pt x="110221" y="26008"/>
                  </a:lnTo>
                  <a:lnTo>
                    <a:pt x="115077" y="37317"/>
                  </a:lnTo>
                  <a:lnTo>
                    <a:pt x="118337" y="48691"/>
                  </a:lnTo>
                  <a:lnTo>
                    <a:pt x="119933" y="60000"/>
                  </a:lnTo>
                  <a:lnTo>
                    <a:pt x="119933" y="60000"/>
                  </a:lnTo>
                  <a:lnTo>
                    <a:pt x="118337" y="71374"/>
                  </a:lnTo>
                  <a:lnTo>
                    <a:pt x="115077" y="82682"/>
                  </a:lnTo>
                  <a:lnTo>
                    <a:pt x="110221" y="94057"/>
                  </a:lnTo>
                  <a:lnTo>
                    <a:pt x="102106" y="102106"/>
                  </a:lnTo>
                  <a:lnTo>
                    <a:pt x="94057" y="110221"/>
                  </a:lnTo>
                  <a:lnTo>
                    <a:pt x="82682" y="115077"/>
                  </a:lnTo>
                  <a:lnTo>
                    <a:pt x="71374" y="118337"/>
                  </a:lnTo>
                  <a:lnTo>
                    <a:pt x="60000" y="119933"/>
                  </a:lnTo>
                  <a:lnTo>
                    <a:pt x="60000" y="119933"/>
                  </a:lnTo>
                  <a:lnTo>
                    <a:pt x="48691" y="118337"/>
                  </a:lnTo>
                  <a:lnTo>
                    <a:pt x="37317" y="115077"/>
                  </a:lnTo>
                  <a:lnTo>
                    <a:pt x="26008" y="110221"/>
                  </a:lnTo>
                  <a:lnTo>
                    <a:pt x="17893" y="102106"/>
                  </a:lnTo>
                  <a:lnTo>
                    <a:pt x="9778" y="94057"/>
                  </a:lnTo>
                  <a:lnTo>
                    <a:pt x="4922" y="82682"/>
                  </a:lnTo>
                  <a:lnTo>
                    <a:pt x="1662" y="71374"/>
                  </a:lnTo>
                  <a:lnTo>
                    <a:pt x="66" y="60000"/>
                  </a:lnTo>
                  <a:lnTo>
                    <a:pt x="66" y="60000"/>
                  </a:lnTo>
                  <a:lnTo>
                    <a:pt x="1662" y="48691"/>
                  </a:lnTo>
                  <a:lnTo>
                    <a:pt x="4922" y="37317"/>
                  </a:lnTo>
                  <a:lnTo>
                    <a:pt x="9778" y="26008"/>
                  </a:lnTo>
                  <a:lnTo>
                    <a:pt x="17893" y="17893"/>
                  </a:lnTo>
                  <a:lnTo>
                    <a:pt x="26008" y="9778"/>
                  </a:lnTo>
                  <a:lnTo>
                    <a:pt x="37317" y="4922"/>
                  </a:lnTo>
                  <a:lnTo>
                    <a:pt x="48691" y="1662"/>
                  </a:lnTo>
                  <a:lnTo>
                    <a:pt x="60000" y="66"/>
                  </a:lnTo>
                  <a:lnTo>
                    <a:pt x="60000" y="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20000" w="120000">
                  <a:moveTo>
                    <a:pt x="60033" y="66"/>
                  </a:moveTo>
                  <a:lnTo>
                    <a:pt x="60033" y="66"/>
                  </a:lnTo>
                  <a:lnTo>
                    <a:pt x="71347" y="1662"/>
                  </a:lnTo>
                  <a:lnTo>
                    <a:pt x="82728" y="4922"/>
                  </a:lnTo>
                  <a:lnTo>
                    <a:pt x="94043" y="9778"/>
                  </a:lnTo>
                  <a:lnTo>
                    <a:pt x="102163" y="17893"/>
                  </a:lnTo>
                  <a:lnTo>
                    <a:pt x="110282" y="26008"/>
                  </a:lnTo>
                  <a:lnTo>
                    <a:pt x="115141" y="37317"/>
                  </a:lnTo>
                  <a:lnTo>
                    <a:pt x="118402" y="48691"/>
                  </a:lnTo>
                  <a:lnTo>
                    <a:pt x="120000" y="60000"/>
                  </a:lnTo>
                  <a:lnTo>
                    <a:pt x="120000" y="60000"/>
                  </a:lnTo>
                  <a:lnTo>
                    <a:pt x="118402" y="71374"/>
                  </a:lnTo>
                  <a:lnTo>
                    <a:pt x="115141" y="82682"/>
                  </a:lnTo>
                  <a:lnTo>
                    <a:pt x="110282" y="94057"/>
                  </a:lnTo>
                  <a:lnTo>
                    <a:pt x="102163" y="102106"/>
                  </a:lnTo>
                  <a:lnTo>
                    <a:pt x="94043" y="110221"/>
                  </a:lnTo>
                  <a:lnTo>
                    <a:pt x="82728" y="115077"/>
                  </a:lnTo>
                  <a:lnTo>
                    <a:pt x="71347" y="118337"/>
                  </a:lnTo>
                  <a:lnTo>
                    <a:pt x="60033" y="119933"/>
                  </a:lnTo>
                  <a:lnTo>
                    <a:pt x="60033" y="119933"/>
                  </a:lnTo>
                  <a:lnTo>
                    <a:pt x="48652" y="118337"/>
                  </a:lnTo>
                  <a:lnTo>
                    <a:pt x="37337" y="115077"/>
                  </a:lnTo>
                  <a:lnTo>
                    <a:pt x="25956" y="110221"/>
                  </a:lnTo>
                  <a:lnTo>
                    <a:pt x="17903" y="102106"/>
                  </a:lnTo>
                  <a:lnTo>
                    <a:pt x="9783" y="94057"/>
                  </a:lnTo>
                  <a:lnTo>
                    <a:pt x="4925" y="82682"/>
                  </a:lnTo>
                  <a:lnTo>
                    <a:pt x="1663" y="71374"/>
                  </a:lnTo>
                  <a:lnTo>
                    <a:pt x="66" y="60000"/>
                  </a:lnTo>
                  <a:lnTo>
                    <a:pt x="66" y="60000"/>
                  </a:lnTo>
                  <a:lnTo>
                    <a:pt x="1663" y="48691"/>
                  </a:lnTo>
                  <a:lnTo>
                    <a:pt x="4925" y="37317"/>
                  </a:lnTo>
                  <a:lnTo>
                    <a:pt x="9783" y="26008"/>
                  </a:lnTo>
                  <a:lnTo>
                    <a:pt x="17903" y="17893"/>
                  </a:lnTo>
                  <a:lnTo>
                    <a:pt x="25956" y="9778"/>
                  </a:lnTo>
                  <a:lnTo>
                    <a:pt x="37337" y="4922"/>
                  </a:lnTo>
                  <a:lnTo>
                    <a:pt x="48652" y="1662"/>
                  </a:lnTo>
                  <a:lnTo>
                    <a:pt x="60033" y="66"/>
                  </a:lnTo>
                  <a:lnTo>
                    <a:pt x="60033" y="6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20000" w="120000">
                  <a:moveTo>
                    <a:pt x="0" y="60000"/>
                  </a:moveTo>
                  <a:lnTo>
                    <a:pt x="0" y="60000"/>
                  </a:lnTo>
                  <a:lnTo>
                    <a:pt x="1663" y="48691"/>
                  </a:lnTo>
                  <a:lnTo>
                    <a:pt x="4858" y="37317"/>
                  </a:lnTo>
                  <a:lnTo>
                    <a:pt x="9783" y="26008"/>
                  </a:lnTo>
                  <a:lnTo>
                    <a:pt x="17836" y="17893"/>
                  </a:lnTo>
                  <a:lnTo>
                    <a:pt x="25956" y="9778"/>
                  </a:lnTo>
                  <a:lnTo>
                    <a:pt x="37337" y="4922"/>
                  </a:lnTo>
                  <a:lnTo>
                    <a:pt x="48652" y="1662"/>
                  </a:lnTo>
                  <a:lnTo>
                    <a:pt x="60033" y="66"/>
                  </a:lnTo>
                  <a:lnTo>
                    <a:pt x="60033" y="66"/>
                  </a:lnTo>
                  <a:lnTo>
                    <a:pt x="71347" y="1662"/>
                  </a:lnTo>
                  <a:lnTo>
                    <a:pt x="82728" y="4922"/>
                  </a:lnTo>
                  <a:lnTo>
                    <a:pt x="94043" y="9778"/>
                  </a:lnTo>
                  <a:lnTo>
                    <a:pt x="102163" y="17893"/>
                  </a:lnTo>
                  <a:lnTo>
                    <a:pt x="110282" y="26008"/>
                  </a:lnTo>
                  <a:lnTo>
                    <a:pt x="115141" y="37317"/>
                  </a:lnTo>
                  <a:lnTo>
                    <a:pt x="118336" y="48691"/>
                  </a:lnTo>
                  <a:lnTo>
                    <a:pt x="120000" y="60000"/>
                  </a:lnTo>
                  <a:lnTo>
                    <a:pt x="120000" y="60000"/>
                  </a:lnTo>
                  <a:lnTo>
                    <a:pt x="118336" y="71374"/>
                  </a:lnTo>
                  <a:lnTo>
                    <a:pt x="115141" y="82682"/>
                  </a:lnTo>
                  <a:lnTo>
                    <a:pt x="110282" y="94057"/>
                  </a:lnTo>
                  <a:lnTo>
                    <a:pt x="102163" y="102106"/>
                  </a:lnTo>
                  <a:lnTo>
                    <a:pt x="94043" y="110221"/>
                  </a:lnTo>
                  <a:lnTo>
                    <a:pt x="82728" y="115077"/>
                  </a:lnTo>
                  <a:lnTo>
                    <a:pt x="71347" y="118337"/>
                  </a:lnTo>
                  <a:lnTo>
                    <a:pt x="60033" y="119933"/>
                  </a:lnTo>
                  <a:lnTo>
                    <a:pt x="60033" y="119933"/>
                  </a:lnTo>
                  <a:lnTo>
                    <a:pt x="48652" y="118337"/>
                  </a:lnTo>
                  <a:lnTo>
                    <a:pt x="37337" y="115077"/>
                  </a:lnTo>
                  <a:lnTo>
                    <a:pt x="25956" y="110221"/>
                  </a:lnTo>
                  <a:lnTo>
                    <a:pt x="17836" y="102106"/>
                  </a:lnTo>
                  <a:lnTo>
                    <a:pt x="9783" y="94057"/>
                  </a:lnTo>
                  <a:lnTo>
                    <a:pt x="4858" y="82682"/>
                  </a:lnTo>
                  <a:lnTo>
                    <a:pt x="1663" y="71374"/>
                  </a:lnTo>
                  <a:lnTo>
                    <a:pt x="0" y="60000"/>
                  </a:lnTo>
                  <a:lnTo>
                    <a:pt x="0" y="6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649925" y="590050"/>
              <a:ext cx="133974" cy="25"/>
            </a:xfrm>
            <a:custGeom>
              <a:pathLst>
                <a:path extrusionOk="0" fill="none" h="120000" w="120000">
                  <a:moveTo>
                    <a:pt x="11997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49925" y="534625"/>
              <a:ext cx="255749" cy="25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49925" y="479825"/>
              <a:ext cx="255749" cy="25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649925" y="424425"/>
              <a:ext cx="255749" cy="25"/>
            </a:xfrm>
            <a:custGeom>
              <a:pathLst>
                <a:path extrusionOk="0" fill="none" h="120000" w="12000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20000" w="120000">
                  <a:moveTo>
                    <a:pt x="59966" y="119933"/>
                  </a:moveTo>
                  <a:lnTo>
                    <a:pt x="59966" y="119933"/>
                  </a:lnTo>
                  <a:lnTo>
                    <a:pt x="48652" y="118337"/>
                  </a:lnTo>
                  <a:lnTo>
                    <a:pt x="37271" y="115077"/>
                  </a:lnTo>
                  <a:lnTo>
                    <a:pt x="25956" y="110221"/>
                  </a:lnTo>
                  <a:lnTo>
                    <a:pt x="17836" y="102106"/>
                  </a:lnTo>
                  <a:lnTo>
                    <a:pt x="9717" y="94057"/>
                  </a:lnTo>
                  <a:lnTo>
                    <a:pt x="4858" y="82682"/>
                  </a:lnTo>
                  <a:lnTo>
                    <a:pt x="1663" y="71374"/>
                  </a:lnTo>
                  <a:lnTo>
                    <a:pt x="0" y="60000"/>
                  </a:lnTo>
                  <a:lnTo>
                    <a:pt x="0" y="60000"/>
                  </a:lnTo>
                  <a:lnTo>
                    <a:pt x="1663" y="48691"/>
                  </a:lnTo>
                  <a:lnTo>
                    <a:pt x="4858" y="37317"/>
                  </a:lnTo>
                  <a:lnTo>
                    <a:pt x="9717" y="26008"/>
                  </a:lnTo>
                  <a:lnTo>
                    <a:pt x="17836" y="17893"/>
                  </a:lnTo>
                  <a:lnTo>
                    <a:pt x="25956" y="9778"/>
                  </a:lnTo>
                  <a:lnTo>
                    <a:pt x="37271" y="4922"/>
                  </a:lnTo>
                  <a:lnTo>
                    <a:pt x="48652" y="1662"/>
                  </a:lnTo>
                  <a:lnTo>
                    <a:pt x="59966" y="66"/>
                  </a:lnTo>
                  <a:lnTo>
                    <a:pt x="59966" y="66"/>
                  </a:lnTo>
                  <a:lnTo>
                    <a:pt x="71347" y="1662"/>
                  </a:lnTo>
                  <a:lnTo>
                    <a:pt x="82662" y="4922"/>
                  </a:lnTo>
                  <a:lnTo>
                    <a:pt x="94043" y="9778"/>
                  </a:lnTo>
                  <a:lnTo>
                    <a:pt x="102163" y="17893"/>
                  </a:lnTo>
                  <a:lnTo>
                    <a:pt x="110216" y="26008"/>
                  </a:lnTo>
                  <a:lnTo>
                    <a:pt x="115074" y="37317"/>
                  </a:lnTo>
                  <a:lnTo>
                    <a:pt x="118336" y="48691"/>
                  </a:lnTo>
                  <a:lnTo>
                    <a:pt x="119933" y="60000"/>
                  </a:lnTo>
                  <a:lnTo>
                    <a:pt x="119933" y="60000"/>
                  </a:lnTo>
                  <a:lnTo>
                    <a:pt x="118336" y="71374"/>
                  </a:lnTo>
                  <a:lnTo>
                    <a:pt x="115074" y="82682"/>
                  </a:lnTo>
                  <a:lnTo>
                    <a:pt x="110216" y="94057"/>
                  </a:lnTo>
                  <a:lnTo>
                    <a:pt x="102163" y="102106"/>
                  </a:lnTo>
                  <a:lnTo>
                    <a:pt x="94043" y="110221"/>
                  </a:lnTo>
                  <a:lnTo>
                    <a:pt x="82662" y="115077"/>
                  </a:lnTo>
                  <a:lnTo>
                    <a:pt x="71347" y="118337"/>
                  </a:lnTo>
                  <a:lnTo>
                    <a:pt x="59966" y="119933"/>
                  </a:lnTo>
                  <a:lnTo>
                    <a:pt x="59966" y="11993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120000" w="120000">
                  <a:moveTo>
                    <a:pt x="0" y="58"/>
                  </a:moveTo>
                  <a:lnTo>
                    <a:pt x="0" y="11994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120000" w="120000">
                  <a:moveTo>
                    <a:pt x="120000" y="58"/>
                  </a:moveTo>
                  <a:lnTo>
                    <a:pt x="120000" y="11994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120000" w="120000">
                  <a:moveTo>
                    <a:pt x="120000" y="58"/>
                  </a:moveTo>
                  <a:lnTo>
                    <a:pt x="120000" y="11994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120000" w="120000">
                  <a:moveTo>
                    <a:pt x="0" y="58"/>
                  </a:moveTo>
                  <a:lnTo>
                    <a:pt x="0" y="11994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ctrTitle"/>
          </p:nvPr>
        </p:nvSpPr>
        <p:spPr>
          <a:xfrm>
            <a:off x="2022225" y="1693523"/>
            <a:ext cx="3787799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Report Retrospect</a:t>
            </a:r>
          </a:p>
        </p:txBody>
      </p:sp>
      <p:sp>
        <p:nvSpPr>
          <p:cNvPr id="233" name="Shape 233"/>
          <p:cNvSpPr txBox="1"/>
          <p:nvPr>
            <p:ph idx="1" type="subTitle"/>
          </p:nvPr>
        </p:nvSpPr>
        <p:spPr>
          <a:xfrm>
            <a:off x="2022225" y="2777013"/>
            <a:ext cx="5591400" cy="7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Learn from others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ora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Observations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1236525" y="2340094"/>
            <a:ext cx="6809700" cy="2350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Char char="◉"/>
            </a:pPr>
            <a:r>
              <a:rPr b="0" i="0" lang="en" sz="1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Very comprehensive Adgroup category analysis. 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Char char="◉"/>
            </a:pPr>
            <a:r>
              <a:rPr b="0" i="0" lang="en" sz="1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Detailed  adword setup that involves in various inclusion and exclusions.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Char char="◉"/>
            </a:pPr>
            <a:r>
              <a:rPr b="0" i="0" lang="en" sz="1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Careful balance of various client needs.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attrocento Sans"/>
              <a:buNone/>
            </a:pPr>
            <a:r>
              <a:t/>
            </a:r>
            <a:endParaRPr b="0" i="0" sz="2400" u="sng" cap="none" strike="noStrike">
              <a:solidFill>
                <a:schemeClr val="hlink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  <a:hlinkClick r:id="rId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41" name="Shape 241"/>
          <p:cNvGrpSpPr/>
          <p:nvPr/>
        </p:nvGrpSpPr>
        <p:grpSpPr>
          <a:xfrm>
            <a:off x="864289" y="1036006"/>
            <a:ext cx="300091" cy="182608"/>
            <a:chOff x="3269900" y="3064500"/>
            <a:chExt cx="432325" cy="263074"/>
          </a:xfrm>
        </p:grpSpPr>
        <p:sp>
          <p:nvSpPr>
            <p:cNvPr id="242" name="Shape 242"/>
            <p:cNvSpPr/>
            <p:nvPr/>
          </p:nvSpPr>
          <p:spPr>
            <a:xfrm>
              <a:off x="3269900" y="3064500"/>
              <a:ext cx="432325" cy="263074"/>
            </a:xfrm>
            <a:custGeom>
              <a:pathLst>
                <a:path extrusionOk="0" fill="none" h="120000" w="120000">
                  <a:moveTo>
                    <a:pt x="102082" y="90270"/>
                  </a:moveTo>
                  <a:lnTo>
                    <a:pt x="102082" y="90270"/>
                  </a:lnTo>
                  <a:lnTo>
                    <a:pt x="98196" y="95550"/>
                  </a:lnTo>
                  <a:lnTo>
                    <a:pt x="93630" y="100830"/>
                  </a:lnTo>
                  <a:lnTo>
                    <a:pt x="88898" y="105825"/>
                  </a:lnTo>
                  <a:lnTo>
                    <a:pt x="86365" y="108049"/>
                  </a:lnTo>
                  <a:lnTo>
                    <a:pt x="83659" y="110272"/>
                  </a:lnTo>
                  <a:lnTo>
                    <a:pt x="80959" y="112211"/>
                  </a:lnTo>
                  <a:lnTo>
                    <a:pt x="78087" y="114161"/>
                  </a:lnTo>
                  <a:lnTo>
                    <a:pt x="75214" y="115826"/>
                  </a:lnTo>
                  <a:lnTo>
                    <a:pt x="72341" y="117206"/>
                  </a:lnTo>
                  <a:lnTo>
                    <a:pt x="69295" y="118323"/>
                  </a:lnTo>
                  <a:lnTo>
                    <a:pt x="66255" y="119156"/>
                  </a:lnTo>
                  <a:lnTo>
                    <a:pt x="63209" y="119714"/>
                  </a:lnTo>
                  <a:lnTo>
                    <a:pt x="60003" y="119988"/>
                  </a:lnTo>
                  <a:lnTo>
                    <a:pt x="60003" y="119988"/>
                  </a:lnTo>
                  <a:lnTo>
                    <a:pt x="57130" y="119988"/>
                  </a:lnTo>
                  <a:lnTo>
                    <a:pt x="54424" y="119429"/>
                  </a:lnTo>
                  <a:lnTo>
                    <a:pt x="51718" y="118882"/>
                  </a:lnTo>
                  <a:lnTo>
                    <a:pt x="49018" y="117764"/>
                  </a:lnTo>
                  <a:lnTo>
                    <a:pt x="46312" y="116658"/>
                  </a:lnTo>
                  <a:lnTo>
                    <a:pt x="43606" y="115267"/>
                  </a:lnTo>
                  <a:lnTo>
                    <a:pt x="41073" y="113876"/>
                  </a:lnTo>
                  <a:lnTo>
                    <a:pt x="38540" y="112211"/>
                  </a:lnTo>
                  <a:lnTo>
                    <a:pt x="36174" y="110272"/>
                  </a:lnTo>
                  <a:lnTo>
                    <a:pt x="33634" y="108322"/>
                  </a:lnTo>
                  <a:lnTo>
                    <a:pt x="29075" y="103875"/>
                  </a:lnTo>
                  <a:lnTo>
                    <a:pt x="24682" y="99154"/>
                  </a:lnTo>
                  <a:lnTo>
                    <a:pt x="20623" y="93885"/>
                  </a:lnTo>
                  <a:lnTo>
                    <a:pt x="16737" y="88879"/>
                  </a:lnTo>
                  <a:lnTo>
                    <a:pt x="13184" y="83611"/>
                  </a:lnTo>
                  <a:lnTo>
                    <a:pt x="9978" y="78604"/>
                  </a:lnTo>
                  <a:lnTo>
                    <a:pt x="7272" y="73883"/>
                  </a:lnTo>
                  <a:lnTo>
                    <a:pt x="2706" y="65547"/>
                  </a:lnTo>
                  <a:lnTo>
                    <a:pt x="6" y="59994"/>
                  </a:lnTo>
                  <a:lnTo>
                    <a:pt x="6" y="59994"/>
                  </a:lnTo>
                  <a:lnTo>
                    <a:pt x="2706" y="54440"/>
                  </a:lnTo>
                  <a:lnTo>
                    <a:pt x="7272" y="46116"/>
                  </a:lnTo>
                  <a:lnTo>
                    <a:pt x="9978" y="41395"/>
                  </a:lnTo>
                  <a:lnTo>
                    <a:pt x="13184" y="36388"/>
                  </a:lnTo>
                  <a:lnTo>
                    <a:pt x="16737" y="31108"/>
                  </a:lnTo>
                  <a:lnTo>
                    <a:pt x="20623" y="26114"/>
                  </a:lnTo>
                  <a:lnTo>
                    <a:pt x="24682" y="21119"/>
                  </a:lnTo>
                  <a:lnTo>
                    <a:pt x="29075" y="16113"/>
                  </a:lnTo>
                  <a:lnTo>
                    <a:pt x="33634" y="11677"/>
                  </a:lnTo>
                  <a:lnTo>
                    <a:pt x="36174" y="9727"/>
                  </a:lnTo>
                  <a:lnTo>
                    <a:pt x="38540" y="7788"/>
                  </a:lnTo>
                  <a:lnTo>
                    <a:pt x="41073" y="6112"/>
                  </a:lnTo>
                  <a:lnTo>
                    <a:pt x="43606" y="4732"/>
                  </a:lnTo>
                  <a:lnTo>
                    <a:pt x="46312" y="3341"/>
                  </a:lnTo>
                  <a:lnTo>
                    <a:pt x="49018" y="2235"/>
                  </a:lnTo>
                  <a:lnTo>
                    <a:pt x="51718" y="1117"/>
                  </a:lnTo>
                  <a:lnTo>
                    <a:pt x="54424" y="558"/>
                  </a:lnTo>
                  <a:lnTo>
                    <a:pt x="57130" y="11"/>
                  </a:lnTo>
                  <a:lnTo>
                    <a:pt x="60003" y="11"/>
                  </a:lnTo>
                  <a:lnTo>
                    <a:pt x="60003" y="11"/>
                  </a:lnTo>
                  <a:lnTo>
                    <a:pt x="63209" y="285"/>
                  </a:lnTo>
                  <a:lnTo>
                    <a:pt x="66255" y="843"/>
                  </a:lnTo>
                  <a:lnTo>
                    <a:pt x="69295" y="1676"/>
                  </a:lnTo>
                  <a:lnTo>
                    <a:pt x="72341" y="2782"/>
                  </a:lnTo>
                  <a:lnTo>
                    <a:pt x="75214" y="4173"/>
                  </a:lnTo>
                  <a:lnTo>
                    <a:pt x="78087" y="5838"/>
                  </a:lnTo>
                  <a:lnTo>
                    <a:pt x="80959" y="7788"/>
                  </a:lnTo>
                  <a:lnTo>
                    <a:pt x="83659" y="9727"/>
                  </a:lnTo>
                  <a:lnTo>
                    <a:pt x="86365" y="11950"/>
                  </a:lnTo>
                  <a:lnTo>
                    <a:pt x="88898" y="14174"/>
                  </a:lnTo>
                  <a:lnTo>
                    <a:pt x="93630" y="19169"/>
                  </a:lnTo>
                  <a:lnTo>
                    <a:pt x="98196" y="24449"/>
                  </a:lnTo>
                  <a:lnTo>
                    <a:pt x="102082" y="29729"/>
                  </a:lnTo>
                  <a:lnTo>
                    <a:pt x="102082" y="29729"/>
                  </a:lnTo>
                  <a:lnTo>
                    <a:pt x="105462" y="34450"/>
                  </a:lnTo>
                  <a:lnTo>
                    <a:pt x="108508" y="39171"/>
                  </a:lnTo>
                  <a:lnTo>
                    <a:pt x="111208" y="43607"/>
                  </a:lnTo>
                  <a:lnTo>
                    <a:pt x="113574" y="47781"/>
                  </a:lnTo>
                  <a:lnTo>
                    <a:pt x="117460" y="54999"/>
                  </a:lnTo>
                  <a:lnTo>
                    <a:pt x="120000" y="59994"/>
                  </a:lnTo>
                  <a:lnTo>
                    <a:pt x="120000" y="59994"/>
                  </a:lnTo>
                  <a:lnTo>
                    <a:pt x="117460" y="65000"/>
                  </a:lnTo>
                  <a:lnTo>
                    <a:pt x="113574" y="72218"/>
                  </a:lnTo>
                  <a:lnTo>
                    <a:pt x="111208" y="76381"/>
                  </a:lnTo>
                  <a:lnTo>
                    <a:pt x="108508" y="80828"/>
                  </a:lnTo>
                  <a:lnTo>
                    <a:pt x="105462" y="85549"/>
                  </a:lnTo>
                  <a:lnTo>
                    <a:pt x="102082" y="90270"/>
                  </a:lnTo>
                  <a:lnTo>
                    <a:pt x="102082" y="9027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445875" y="3155825"/>
              <a:ext cx="80399" cy="80399"/>
            </a:xfrm>
            <a:custGeom>
              <a:pathLst>
                <a:path extrusionOk="0" fill="none" h="120000" w="120000">
                  <a:moveTo>
                    <a:pt x="0" y="60000"/>
                  </a:moveTo>
                  <a:lnTo>
                    <a:pt x="0" y="60000"/>
                  </a:lnTo>
                  <a:lnTo>
                    <a:pt x="932" y="53656"/>
                  </a:lnTo>
                  <a:lnTo>
                    <a:pt x="1828" y="48208"/>
                  </a:lnTo>
                  <a:lnTo>
                    <a:pt x="2723" y="41828"/>
                  </a:lnTo>
                  <a:lnTo>
                    <a:pt x="5447" y="36380"/>
                  </a:lnTo>
                  <a:lnTo>
                    <a:pt x="7276" y="31828"/>
                  </a:lnTo>
                  <a:lnTo>
                    <a:pt x="10932" y="26380"/>
                  </a:lnTo>
                  <a:lnTo>
                    <a:pt x="13656" y="21828"/>
                  </a:lnTo>
                  <a:lnTo>
                    <a:pt x="18171" y="18208"/>
                  </a:lnTo>
                  <a:lnTo>
                    <a:pt x="21828" y="13656"/>
                  </a:lnTo>
                  <a:lnTo>
                    <a:pt x="26380" y="10932"/>
                  </a:lnTo>
                  <a:lnTo>
                    <a:pt x="31828" y="7313"/>
                  </a:lnTo>
                  <a:lnTo>
                    <a:pt x="36343" y="5485"/>
                  </a:lnTo>
                  <a:lnTo>
                    <a:pt x="41828" y="2761"/>
                  </a:lnTo>
                  <a:lnTo>
                    <a:pt x="48171" y="1865"/>
                  </a:lnTo>
                  <a:lnTo>
                    <a:pt x="53619" y="932"/>
                  </a:lnTo>
                  <a:lnTo>
                    <a:pt x="60000" y="37"/>
                  </a:lnTo>
                  <a:lnTo>
                    <a:pt x="60000" y="37"/>
                  </a:lnTo>
                  <a:lnTo>
                    <a:pt x="66343" y="932"/>
                  </a:lnTo>
                  <a:lnTo>
                    <a:pt x="71791" y="1865"/>
                  </a:lnTo>
                  <a:lnTo>
                    <a:pt x="78171" y="2761"/>
                  </a:lnTo>
                  <a:lnTo>
                    <a:pt x="83619" y="5485"/>
                  </a:lnTo>
                  <a:lnTo>
                    <a:pt x="88171" y="7313"/>
                  </a:lnTo>
                  <a:lnTo>
                    <a:pt x="93619" y="10932"/>
                  </a:lnTo>
                  <a:lnTo>
                    <a:pt x="98171" y="13656"/>
                  </a:lnTo>
                  <a:lnTo>
                    <a:pt x="101791" y="18208"/>
                  </a:lnTo>
                  <a:lnTo>
                    <a:pt x="106343" y="21828"/>
                  </a:lnTo>
                  <a:lnTo>
                    <a:pt x="109067" y="26380"/>
                  </a:lnTo>
                  <a:lnTo>
                    <a:pt x="112686" y="31828"/>
                  </a:lnTo>
                  <a:lnTo>
                    <a:pt x="114514" y="36380"/>
                  </a:lnTo>
                  <a:lnTo>
                    <a:pt x="117238" y="41828"/>
                  </a:lnTo>
                  <a:lnTo>
                    <a:pt x="118134" y="48208"/>
                  </a:lnTo>
                  <a:lnTo>
                    <a:pt x="119067" y="53656"/>
                  </a:lnTo>
                  <a:lnTo>
                    <a:pt x="119962" y="60000"/>
                  </a:lnTo>
                  <a:lnTo>
                    <a:pt x="119962" y="60000"/>
                  </a:lnTo>
                  <a:lnTo>
                    <a:pt x="119067" y="66380"/>
                  </a:lnTo>
                  <a:lnTo>
                    <a:pt x="118134" y="71828"/>
                  </a:lnTo>
                  <a:lnTo>
                    <a:pt x="117238" y="78171"/>
                  </a:lnTo>
                  <a:lnTo>
                    <a:pt x="114514" y="83656"/>
                  </a:lnTo>
                  <a:lnTo>
                    <a:pt x="112686" y="88171"/>
                  </a:lnTo>
                  <a:lnTo>
                    <a:pt x="109067" y="93619"/>
                  </a:lnTo>
                  <a:lnTo>
                    <a:pt x="106343" y="98171"/>
                  </a:lnTo>
                  <a:lnTo>
                    <a:pt x="101791" y="101828"/>
                  </a:lnTo>
                  <a:lnTo>
                    <a:pt x="98171" y="106343"/>
                  </a:lnTo>
                  <a:lnTo>
                    <a:pt x="93619" y="109104"/>
                  </a:lnTo>
                  <a:lnTo>
                    <a:pt x="88171" y="112723"/>
                  </a:lnTo>
                  <a:lnTo>
                    <a:pt x="83619" y="114552"/>
                  </a:lnTo>
                  <a:lnTo>
                    <a:pt x="78171" y="117276"/>
                  </a:lnTo>
                  <a:lnTo>
                    <a:pt x="71791" y="118171"/>
                  </a:lnTo>
                  <a:lnTo>
                    <a:pt x="66343" y="119067"/>
                  </a:lnTo>
                  <a:lnTo>
                    <a:pt x="60000" y="120000"/>
                  </a:lnTo>
                  <a:lnTo>
                    <a:pt x="60000" y="120000"/>
                  </a:lnTo>
                  <a:lnTo>
                    <a:pt x="53619" y="119067"/>
                  </a:lnTo>
                  <a:lnTo>
                    <a:pt x="48171" y="118171"/>
                  </a:lnTo>
                  <a:lnTo>
                    <a:pt x="41828" y="117276"/>
                  </a:lnTo>
                  <a:lnTo>
                    <a:pt x="36343" y="114552"/>
                  </a:lnTo>
                  <a:lnTo>
                    <a:pt x="31828" y="112723"/>
                  </a:lnTo>
                  <a:lnTo>
                    <a:pt x="26380" y="109104"/>
                  </a:lnTo>
                  <a:lnTo>
                    <a:pt x="21828" y="106343"/>
                  </a:lnTo>
                  <a:lnTo>
                    <a:pt x="18171" y="101828"/>
                  </a:lnTo>
                  <a:lnTo>
                    <a:pt x="13656" y="98171"/>
                  </a:lnTo>
                  <a:lnTo>
                    <a:pt x="10932" y="93619"/>
                  </a:lnTo>
                  <a:lnTo>
                    <a:pt x="7276" y="88171"/>
                  </a:lnTo>
                  <a:lnTo>
                    <a:pt x="5447" y="83656"/>
                  </a:lnTo>
                  <a:lnTo>
                    <a:pt x="2723" y="78171"/>
                  </a:lnTo>
                  <a:lnTo>
                    <a:pt x="1828" y="71828"/>
                  </a:lnTo>
                  <a:lnTo>
                    <a:pt x="932" y="66380"/>
                  </a:lnTo>
                  <a:lnTo>
                    <a:pt x="0" y="60000"/>
                  </a:lnTo>
                  <a:lnTo>
                    <a:pt x="0" y="6000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120000" w="120000">
                  <a:moveTo>
                    <a:pt x="14" y="59992"/>
                  </a:moveTo>
                  <a:lnTo>
                    <a:pt x="14" y="59992"/>
                  </a:lnTo>
                  <a:lnTo>
                    <a:pt x="360" y="54029"/>
                  </a:lnTo>
                  <a:lnTo>
                    <a:pt x="1065" y="48066"/>
                  </a:lnTo>
                  <a:lnTo>
                    <a:pt x="2823" y="42102"/>
                  </a:lnTo>
                  <a:lnTo>
                    <a:pt x="4580" y="36499"/>
                  </a:lnTo>
                  <a:lnTo>
                    <a:pt x="7374" y="31227"/>
                  </a:lnTo>
                  <a:lnTo>
                    <a:pt x="10183" y="26316"/>
                  </a:lnTo>
                  <a:lnTo>
                    <a:pt x="13698" y="21764"/>
                  </a:lnTo>
                  <a:lnTo>
                    <a:pt x="17558" y="17544"/>
                  </a:lnTo>
                  <a:lnTo>
                    <a:pt x="21764" y="13698"/>
                  </a:lnTo>
                  <a:lnTo>
                    <a:pt x="26330" y="10183"/>
                  </a:lnTo>
                  <a:lnTo>
                    <a:pt x="31242" y="7374"/>
                  </a:lnTo>
                  <a:lnTo>
                    <a:pt x="36499" y="4566"/>
                  </a:lnTo>
                  <a:lnTo>
                    <a:pt x="42117" y="2808"/>
                  </a:lnTo>
                  <a:lnTo>
                    <a:pt x="47720" y="1065"/>
                  </a:lnTo>
                  <a:lnTo>
                    <a:pt x="53683" y="360"/>
                  </a:lnTo>
                  <a:lnTo>
                    <a:pt x="60007" y="14"/>
                  </a:lnTo>
                  <a:lnTo>
                    <a:pt x="60007" y="14"/>
                  </a:lnTo>
                  <a:lnTo>
                    <a:pt x="65970" y="360"/>
                  </a:lnTo>
                  <a:lnTo>
                    <a:pt x="71933" y="1065"/>
                  </a:lnTo>
                  <a:lnTo>
                    <a:pt x="77897" y="2808"/>
                  </a:lnTo>
                  <a:lnTo>
                    <a:pt x="83500" y="4566"/>
                  </a:lnTo>
                  <a:lnTo>
                    <a:pt x="88772" y="7374"/>
                  </a:lnTo>
                  <a:lnTo>
                    <a:pt x="93683" y="10183"/>
                  </a:lnTo>
                  <a:lnTo>
                    <a:pt x="98235" y="13698"/>
                  </a:lnTo>
                  <a:lnTo>
                    <a:pt x="102455" y="17544"/>
                  </a:lnTo>
                  <a:lnTo>
                    <a:pt x="106316" y="21764"/>
                  </a:lnTo>
                  <a:lnTo>
                    <a:pt x="109816" y="26316"/>
                  </a:lnTo>
                  <a:lnTo>
                    <a:pt x="112625" y="31227"/>
                  </a:lnTo>
                  <a:lnTo>
                    <a:pt x="115433" y="36499"/>
                  </a:lnTo>
                  <a:lnTo>
                    <a:pt x="117191" y="42102"/>
                  </a:lnTo>
                  <a:lnTo>
                    <a:pt x="118934" y="48066"/>
                  </a:lnTo>
                  <a:lnTo>
                    <a:pt x="119639" y="54029"/>
                  </a:lnTo>
                  <a:lnTo>
                    <a:pt x="119985" y="59992"/>
                  </a:lnTo>
                  <a:lnTo>
                    <a:pt x="119985" y="59992"/>
                  </a:lnTo>
                  <a:lnTo>
                    <a:pt x="119639" y="65956"/>
                  </a:lnTo>
                  <a:lnTo>
                    <a:pt x="118934" y="71919"/>
                  </a:lnTo>
                  <a:lnTo>
                    <a:pt x="117191" y="77882"/>
                  </a:lnTo>
                  <a:lnTo>
                    <a:pt x="115433" y="83500"/>
                  </a:lnTo>
                  <a:lnTo>
                    <a:pt x="112625" y="88757"/>
                  </a:lnTo>
                  <a:lnTo>
                    <a:pt x="109816" y="93669"/>
                  </a:lnTo>
                  <a:lnTo>
                    <a:pt x="106316" y="98235"/>
                  </a:lnTo>
                  <a:lnTo>
                    <a:pt x="102455" y="102441"/>
                  </a:lnTo>
                  <a:lnTo>
                    <a:pt x="98235" y="106301"/>
                  </a:lnTo>
                  <a:lnTo>
                    <a:pt x="93683" y="109816"/>
                  </a:lnTo>
                  <a:lnTo>
                    <a:pt x="88772" y="112625"/>
                  </a:lnTo>
                  <a:lnTo>
                    <a:pt x="83500" y="115419"/>
                  </a:lnTo>
                  <a:lnTo>
                    <a:pt x="77897" y="117176"/>
                  </a:lnTo>
                  <a:lnTo>
                    <a:pt x="71933" y="118934"/>
                  </a:lnTo>
                  <a:lnTo>
                    <a:pt x="65970" y="119639"/>
                  </a:lnTo>
                  <a:lnTo>
                    <a:pt x="60007" y="119985"/>
                  </a:lnTo>
                  <a:lnTo>
                    <a:pt x="60007" y="119985"/>
                  </a:lnTo>
                  <a:lnTo>
                    <a:pt x="53683" y="119639"/>
                  </a:lnTo>
                  <a:lnTo>
                    <a:pt x="47720" y="118934"/>
                  </a:lnTo>
                  <a:lnTo>
                    <a:pt x="42117" y="117176"/>
                  </a:lnTo>
                  <a:lnTo>
                    <a:pt x="36499" y="115419"/>
                  </a:lnTo>
                  <a:lnTo>
                    <a:pt x="31242" y="112625"/>
                  </a:lnTo>
                  <a:lnTo>
                    <a:pt x="26330" y="109816"/>
                  </a:lnTo>
                  <a:lnTo>
                    <a:pt x="21764" y="106301"/>
                  </a:lnTo>
                  <a:lnTo>
                    <a:pt x="17558" y="102441"/>
                  </a:lnTo>
                  <a:lnTo>
                    <a:pt x="13698" y="98235"/>
                  </a:lnTo>
                  <a:lnTo>
                    <a:pt x="10183" y="93669"/>
                  </a:lnTo>
                  <a:lnTo>
                    <a:pt x="7374" y="88757"/>
                  </a:lnTo>
                  <a:lnTo>
                    <a:pt x="4580" y="83500"/>
                  </a:lnTo>
                  <a:lnTo>
                    <a:pt x="2823" y="77882"/>
                  </a:lnTo>
                  <a:lnTo>
                    <a:pt x="1065" y="71919"/>
                  </a:lnTo>
                  <a:lnTo>
                    <a:pt x="360" y="65956"/>
                  </a:lnTo>
                  <a:lnTo>
                    <a:pt x="14" y="59992"/>
                  </a:lnTo>
                  <a:lnTo>
                    <a:pt x="14" y="5999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Shape 245"/>
          <p:cNvSpPr/>
          <p:nvPr/>
        </p:nvSpPr>
        <p:spPr>
          <a:xfrm>
            <a:off x="1979605" y="1542520"/>
            <a:ext cx="482412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success of the Juice Laundry group rests on its dedication to its </a:t>
            </a:r>
            <a:r>
              <a:rPr b="1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client’s needs </a:t>
            </a: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to details</a:t>
            </a: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4294967295" type="subTitle"/>
          </p:nvPr>
        </p:nvSpPr>
        <p:spPr>
          <a:xfrm>
            <a:off x="2371500" y="2093775"/>
            <a:ext cx="5021398" cy="7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1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Any </a:t>
            </a:r>
            <a:r>
              <a:rPr b="1" i="1" lang="en" sz="36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b="1" i="1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Shape 252"/>
          <p:cNvSpPr txBox="1"/>
          <p:nvPr>
            <p:ph idx="4294967295" type="ctrTitle"/>
          </p:nvPr>
        </p:nvSpPr>
        <p:spPr>
          <a:xfrm>
            <a:off x="2371625" y="816550"/>
            <a:ext cx="4908000" cy="1159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6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Thanks!</a:t>
            </a:r>
          </a:p>
        </p:txBody>
      </p:sp>
      <p:cxnSp>
        <p:nvCxnSpPr>
          <p:cNvPr id="253" name="Shape 25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Shape 254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Shape 255"/>
          <p:cNvGrpSpPr/>
          <p:nvPr/>
        </p:nvGrpSpPr>
        <p:grpSpPr>
          <a:xfrm>
            <a:off x="1148887" y="1190759"/>
            <a:ext cx="505721" cy="475767"/>
            <a:chOff x="5972700" y="2330200"/>
            <a:chExt cx="411624" cy="387274"/>
          </a:xfrm>
        </p:grpSpPr>
        <p:sp>
          <p:nvSpPr>
            <p:cNvPr id="256" name="Shape 256"/>
            <p:cNvSpPr/>
            <p:nvPr/>
          </p:nvSpPr>
          <p:spPr>
            <a:xfrm>
              <a:off x="5972700" y="2476950"/>
              <a:ext cx="98049" cy="219824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0" y="119986"/>
                  </a:lnTo>
                  <a:lnTo>
                    <a:pt x="119969" y="119986"/>
                  </a:lnTo>
                  <a:lnTo>
                    <a:pt x="119969" y="0"/>
                  </a:lnTo>
                  <a:lnTo>
                    <a:pt x="0" y="0"/>
                  </a:lnTo>
                  <a:close/>
                  <a:moveTo>
                    <a:pt x="73768" y="32903"/>
                  </a:moveTo>
                  <a:lnTo>
                    <a:pt x="73768" y="32903"/>
                  </a:lnTo>
                  <a:lnTo>
                    <a:pt x="69301" y="32575"/>
                  </a:lnTo>
                  <a:lnTo>
                    <a:pt x="65568" y="32248"/>
                  </a:lnTo>
                  <a:lnTo>
                    <a:pt x="61866" y="31252"/>
                  </a:lnTo>
                  <a:lnTo>
                    <a:pt x="58867" y="30242"/>
                  </a:lnTo>
                  <a:lnTo>
                    <a:pt x="55900" y="28590"/>
                  </a:lnTo>
                  <a:lnTo>
                    <a:pt x="53666" y="26925"/>
                  </a:lnTo>
                  <a:lnTo>
                    <a:pt x="52901" y="25261"/>
                  </a:lnTo>
                  <a:lnTo>
                    <a:pt x="52167" y="23268"/>
                  </a:lnTo>
                  <a:lnTo>
                    <a:pt x="52167" y="23268"/>
                  </a:lnTo>
                  <a:lnTo>
                    <a:pt x="52901" y="21276"/>
                  </a:lnTo>
                  <a:lnTo>
                    <a:pt x="53666" y="19611"/>
                  </a:lnTo>
                  <a:lnTo>
                    <a:pt x="55900" y="17946"/>
                  </a:lnTo>
                  <a:lnTo>
                    <a:pt x="58867" y="16622"/>
                  </a:lnTo>
                  <a:lnTo>
                    <a:pt x="61866" y="15284"/>
                  </a:lnTo>
                  <a:lnTo>
                    <a:pt x="65568" y="14629"/>
                  </a:lnTo>
                  <a:lnTo>
                    <a:pt x="69301" y="13961"/>
                  </a:lnTo>
                  <a:lnTo>
                    <a:pt x="73768" y="13633"/>
                  </a:lnTo>
                  <a:lnTo>
                    <a:pt x="73768" y="13633"/>
                  </a:lnTo>
                  <a:lnTo>
                    <a:pt x="78235" y="13961"/>
                  </a:lnTo>
                  <a:lnTo>
                    <a:pt x="81968" y="14629"/>
                  </a:lnTo>
                  <a:lnTo>
                    <a:pt x="85701" y="15284"/>
                  </a:lnTo>
                  <a:lnTo>
                    <a:pt x="88669" y="16622"/>
                  </a:lnTo>
                  <a:lnTo>
                    <a:pt x="91667" y="17946"/>
                  </a:lnTo>
                  <a:lnTo>
                    <a:pt x="93901" y="19611"/>
                  </a:lnTo>
                  <a:lnTo>
                    <a:pt x="94635" y="21276"/>
                  </a:lnTo>
                  <a:lnTo>
                    <a:pt x="95400" y="23268"/>
                  </a:lnTo>
                  <a:lnTo>
                    <a:pt x="95400" y="23268"/>
                  </a:lnTo>
                  <a:lnTo>
                    <a:pt x="94635" y="25261"/>
                  </a:lnTo>
                  <a:lnTo>
                    <a:pt x="93901" y="26925"/>
                  </a:lnTo>
                  <a:lnTo>
                    <a:pt x="91667" y="28590"/>
                  </a:lnTo>
                  <a:lnTo>
                    <a:pt x="88669" y="30242"/>
                  </a:lnTo>
                  <a:lnTo>
                    <a:pt x="85701" y="31252"/>
                  </a:lnTo>
                  <a:lnTo>
                    <a:pt x="81968" y="32248"/>
                  </a:lnTo>
                  <a:lnTo>
                    <a:pt x="78235" y="32575"/>
                  </a:lnTo>
                  <a:lnTo>
                    <a:pt x="73768" y="32903"/>
                  </a:lnTo>
                  <a:lnTo>
                    <a:pt x="73768" y="32903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6078025" y="2330200"/>
              <a:ext cx="306299" cy="387274"/>
            </a:xfrm>
            <a:custGeom>
              <a:pathLst>
                <a:path extrusionOk="0" fill="none" h="120000" w="120000">
                  <a:moveTo>
                    <a:pt x="9" y="103771"/>
                  </a:moveTo>
                  <a:lnTo>
                    <a:pt x="14799" y="103771"/>
                  </a:lnTo>
                  <a:lnTo>
                    <a:pt x="14799" y="103771"/>
                  </a:lnTo>
                  <a:lnTo>
                    <a:pt x="19569" y="105653"/>
                  </a:lnTo>
                  <a:lnTo>
                    <a:pt x="26248" y="107923"/>
                  </a:lnTo>
                  <a:lnTo>
                    <a:pt x="34828" y="110564"/>
                  </a:lnTo>
                  <a:lnTo>
                    <a:pt x="44378" y="113392"/>
                  </a:lnTo>
                  <a:lnTo>
                    <a:pt x="54632" y="115847"/>
                  </a:lnTo>
                  <a:lnTo>
                    <a:pt x="59882" y="116978"/>
                  </a:lnTo>
                  <a:lnTo>
                    <a:pt x="65132" y="117916"/>
                  </a:lnTo>
                  <a:lnTo>
                    <a:pt x="70137" y="118861"/>
                  </a:lnTo>
                  <a:lnTo>
                    <a:pt x="75142" y="119426"/>
                  </a:lnTo>
                  <a:lnTo>
                    <a:pt x="79676" y="119806"/>
                  </a:lnTo>
                  <a:lnTo>
                    <a:pt x="84211" y="119992"/>
                  </a:lnTo>
                  <a:lnTo>
                    <a:pt x="84211" y="119992"/>
                  </a:lnTo>
                  <a:lnTo>
                    <a:pt x="91841" y="119992"/>
                  </a:lnTo>
                  <a:lnTo>
                    <a:pt x="95896" y="119806"/>
                  </a:lnTo>
                  <a:lnTo>
                    <a:pt x="99715" y="119426"/>
                  </a:lnTo>
                  <a:lnTo>
                    <a:pt x="103055" y="118675"/>
                  </a:lnTo>
                  <a:lnTo>
                    <a:pt x="104720" y="118295"/>
                  </a:lnTo>
                  <a:lnTo>
                    <a:pt x="105915" y="117916"/>
                  </a:lnTo>
                  <a:lnTo>
                    <a:pt x="107110" y="117350"/>
                  </a:lnTo>
                  <a:lnTo>
                    <a:pt x="108060" y="116599"/>
                  </a:lnTo>
                  <a:lnTo>
                    <a:pt x="108540" y="115847"/>
                  </a:lnTo>
                  <a:lnTo>
                    <a:pt x="109020" y="114902"/>
                  </a:lnTo>
                  <a:lnTo>
                    <a:pt x="109735" y="109426"/>
                  </a:lnTo>
                  <a:lnTo>
                    <a:pt x="109735" y="109426"/>
                  </a:lnTo>
                  <a:lnTo>
                    <a:pt x="109500" y="108109"/>
                  </a:lnTo>
                  <a:lnTo>
                    <a:pt x="109020" y="106978"/>
                  </a:lnTo>
                  <a:lnTo>
                    <a:pt x="108060" y="105847"/>
                  </a:lnTo>
                  <a:lnTo>
                    <a:pt x="106630" y="104902"/>
                  </a:lnTo>
                  <a:lnTo>
                    <a:pt x="106630" y="104902"/>
                  </a:lnTo>
                  <a:lnTo>
                    <a:pt x="107825" y="104716"/>
                  </a:lnTo>
                  <a:lnTo>
                    <a:pt x="109020" y="104336"/>
                  </a:lnTo>
                  <a:lnTo>
                    <a:pt x="110215" y="103957"/>
                  </a:lnTo>
                  <a:lnTo>
                    <a:pt x="111165" y="103205"/>
                  </a:lnTo>
                  <a:lnTo>
                    <a:pt x="111880" y="102446"/>
                  </a:lnTo>
                  <a:lnTo>
                    <a:pt x="112595" y="101509"/>
                  </a:lnTo>
                  <a:lnTo>
                    <a:pt x="113075" y="100370"/>
                  </a:lnTo>
                  <a:lnTo>
                    <a:pt x="113310" y="99433"/>
                  </a:lnTo>
                  <a:lnTo>
                    <a:pt x="114025" y="92639"/>
                  </a:lnTo>
                  <a:lnTo>
                    <a:pt x="114025" y="92639"/>
                  </a:lnTo>
                  <a:lnTo>
                    <a:pt x="114025" y="91694"/>
                  </a:lnTo>
                  <a:lnTo>
                    <a:pt x="114025" y="90943"/>
                  </a:lnTo>
                  <a:lnTo>
                    <a:pt x="113790" y="89998"/>
                  </a:lnTo>
                  <a:lnTo>
                    <a:pt x="113310" y="89246"/>
                  </a:lnTo>
                  <a:lnTo>
                    <a:pt x="112115" y="87922"/>
                  </a:lnTo>
                  <a:lnTo>
                    <a:pt x="111400" y="87356"/>
                  </a:lnTo>
                  <a:lnTo>
                    <a:pt x="110685" y="86791"/>
                  </a:lnTo>
                  <a:lnTo>
                    <a:pt x="110685" y="86791"/>
                  </a:lnTo>
                  <a:lnTo>
                    <a:pt x="111880" y="86605"/>
                  </a:lnTo>
                  <a:lnTo>
                    <a:pt x="112840" y="86225"/>
                  </a:lnTo>
                  <a:lnTo>
                    <a:pt x="113790" y="85660"/>
                  </a:lnTo>
                  <a:lnTo>
                    <a:pt x="114740" y="84900"/>
                  </a:lnTo>
                  <a:lnTo>
                    <a:pt x="115455" y="84149"/>
                  </a:lnTo>
                  <a:lnTo>
                    <a:pt x="115935" y="83398"/>
                  </a:lnTo>
                  <a:lnTo>
                    <a:pt x="116415" y="82453"/>
                  </a:lnTo>
                  <a:lnTo>
                    <a:pt x="116650" y="81322"/>
                  </a:lnTo>
                  <a:lnTo>
                    <a:pt x="117365" y="74714"/>
                  </a:lnTo>
                  <a:lnTo>
                    <a:pt x="117365" y="74714"/>
                  </a:lnTo>
                  <a:lnTo>
                    <a:pt x="117365" y="73769"/>
                  </a:lnTo>
                  <a:lnTo>
                    <a:pt x="117365" y="72831"/>
                  </a:lnTo>
                  <a:lnTo>
                    <a:pt x="117130" y="71886"/>
                  </a:lnTo>
                  <a:lnTo>
                    <a:pt x="116650" y="71127"/>
                  </a:lnTo>
                  <a:lnTo>
                    <a:pt x="116170" y="70376"/>
                  </a:lnTo>
                  <a:lnTo>
                    <a:pt x="115455" y="69810"/>
                  </a:lnTo>
                  <a:lnTo>
                    <a:pt x="114740" y="69245"/>
                  </a:lnTo>
                  <a:lnTo>
                    <a:pt x="113790" y="68679"/>
                  </a:lnTo>
                  <a:lnTo>
                    <a:pt x="113790" y="68679"/>
                  </a:lnTo>
                  <a:lnTo>
                    <a:pt x="114740" y="68486"/>
                  </a:lnTo>
                  <a:lnTo>
                    <a:pt x="115700" y="67920"/>
                  </a:lnTo>
                  <a:lnTo>
                    <a:pt x="116650" y="67355"/>
                  </a:lnTo>
                  <a:lnTo>
                    <a:pt x="117365" y="66789"/>
                  </a:lnTo>
                  <a:lnTo>
                    <a:pt x="118080" y="66038"/>
                  </a:lnTo>
                  <a:lnTo>
                    <a:pt x="118560" y="65279"/>
                  </a:lnTo>
                  <a:lnTo>
                    <a:pt x="118795" y="64341"/>
                  </a:lnTo>
                  <a:lnTo>
                    <a:pt x="119040" y="63396"/>
                  </a:lnTo>
                  <a:lnTo>
                    <a:pt x="119990" y="56603"/>
                  </a:lnTo>
                  <a:lnTo>
                    <a:pt x="119990" y="56603"/>
                  </a:lnTo>
                  <a:lnTo>
                    <a:pt x="119755" y="55658"/>
                  </a:lnTo>
                  <a:lnTo>
                    <a:pt x="119510" y="54720"/>
                  </a:lnTo>
                  <a:lnTo>
                    <a:pt x="119040" y="53961"/>
                  </a:lnTo>
                  <a:lnTo>
                    <a:pt x="118560" y="53210"/>
                  </a:lnTo>
                  <a:lnTo>
                    <a:pt x="117845" y="52451"/>
                  </a:lnTo>
                  <a:lnTo>
                    <a:pt x="116895" y="51885"/>
                  </a:lnTo>
                  <a:lnTo>
                    <a:pt x="114740" y="50754"/>
                  </a:lnTo>
                  <a:lnTo>
                    <a:pt x="112360" y="49809"/>
                  </a:lnTo>
                  <a:lnTo>
                    <a:pt x="109500" y="49058"/>
                  </a:lnTo>
                  <a:lnTo>
                    <a:pt x="106395" y="48492"/>
                  </a:lnTo>
                  <a:lnTo>
                    <a:pt x="103290" y="48113"/>
                  </a:lnTo>
                  <a:lnTo>
                    <a:pt x="103290" y="48113"/>
                  </a:lnTo>
                  <a:lnTo>
                    <a:pt x="96611" y="47361"/>
                  </a:lnTo>
                  <a:lnTo>
                    <a:pt x="86356" y="46602"/>
                  </a:lnTo>
                  <a:lnTo>
                    <a:pt x="74191" y="46037"/>
                  </a:lnTo>
                  <a:lnTo>
                    <a:pt x="61792" y="45471"/>
                  </a:lnTo>
                  <a:lnTo>
                    <a:pt x="61792" y="45471"/>
                  </a:lnTo>
                  <a:lnTo>
                    <a:pt x="63457" y="43209"/>
                  </a:lnTo>
                  <a:lnTo>
                    <a:pt x="64887" y="40568"/>
                  </a:lnTo>
                  <a:lnTo>
                    <a:pt x="66317" y="37740"/>
                  </a:lnTo>
                  <a:lnTo>
                    <a:pt x="67277" y="34719"/>
                  </a:lnTo>
                  <a:lnTo>
                    <a:pt x="68227" y="31698"/>
                  </a:lnTo>
                  <a:lnTo>
                    <a:pt x="69187" y="28491"/>
                  </a:lnTo>
                  <a:lnTo>
                    <a:pt x="70137" y="22270"/>
                  </a:lnTo>
                  <a:lnTo>
                    <a:pt x="70852" y="16608"/>
                  </a:lnTo>
                  <a:lnTo>
                    <a:pt x="71332" y="11890"/>
                  </a:lnTo>
                  <a:lnTo>
                    <a:pt x="71332" y="7552"/>
                  </a:lnTo>
                  <a:lnTo>
                    <a:pt x="71332" y="7552"/>
                  </a:lnTo>
                  <a:lnTo>
                    <a:pt x="71332" y="6228"/>
                  </a:lnTo>
                  <a:lnTo>
                    <a:pt x="70617" y="4717"/>
                  </a:lnTo>
                  <a:lnTo>
                    <a:pt x="69902" y="3586"/>
                  </a:lnTo>
                  <a:lnTo>
                    <a:pt x="68707" y="2455"/>
                  </a:lnTo>
                  <a:lnTo>
                    <a:pt x="67277" y="1324"/>
                  </a:lnTo>
                  <a:lnTo>
                    <a:pt x="65602" y="759"/>
                  </a:lnTo>
                  <a:lnTo>
                    <a:pt x="63692" y="193"/>
                  </a:lnTo>
                  <a:lnTo>
                    <a:pt x="61792" y="7"/>
                  </a:lnTo>
                  <a:lnTo>
                    <a:pt x="61792" y="7"/>
                  </a:lnTo>
                  <a:lnTo>
                    <a:pt x="58207" y="193"/>
                  </a:lnTo>
                  <a:lnTo>
                    <a:pt x="55827" y="573"/>
                  </a:lnTo>
                  <a:lnTo>
                    <a:pt x="53917" y="1138"/>
                  </a:lnTo>
                  <a:lnTo>
                    <a:pt x="52487" y="1704"/>
                  </a:lnTo>
                  <a:lnTo>
                    <a:pt x="52487" y="1704"/>
                  </a:lnTo>
                  <a:lnTo>
                    <a:pt x="48667" y="11325"/>
                  </a:lnTo>
                  <a:lnTo>
                    <a:pt x="46758" y="15663"/>
                  </a:lnTo>
                  <a:lnTo>
                    <a:pt x="44848" y="19629"/>
                  </a:lnTo>
                  <a:lnTo>
                    <a:pt x="42948" y="23208"/>
                  </a:lnTo>
                  <a:lnTo>
                    <a:pt x="41038" y="26229"/>
                  </a:lnTo>
                  <a:lnTo>
                    <a:pt x="39363" y="28491"/>
                  </a:lnTo>
                  <a:lnTo>
                    <a:pt x="37933" y="30381"/>
                  </a:lnTo>
                  <a:lnTo>
                    <a:pt x="37933" y="30381"/>
                  </a:lnTo>
                  <a:lnTo>
                    <a:pt x="35788" y="32077"/>
                  </a:lnTo>
                  <a:lnTo>
                    <a:pt x="32448" y="34719"/>
                  </a:lnTo>
                  <a:lnTo>
                    <a:pt x="24573" y="40568"/>
                  </a:lnTo>
                  <a:lnTo>
                    <a:pt x="14084" y="48113"/>
                  </a:lnTo>
                  <a:lnTo>
                    <a:pt x="9" y="4811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2022225" y="1693523"/>
            <a:ext cx="3787799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 Juice Laundry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2022300" y="2815923"/>
            <a:ext cx="5591400" cy="7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We’re out to inspire </a:t>
            </a:r>
            <a:r>
              <a:rPr b="0" i="0" lang="en" sz="1400" u="sng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Healthy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0" i="0" lang="en" sz="1400" u="sng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Organic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0" i="0" lang="en" sz="1400" u="sng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Powerful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Change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ora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7376" y="1530994"/>
            <a:ext cx="4319081" cy="211542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/>
          <p:nvPr/>
        </p:nvSpPr>
        <p:spPr>
          <a:xfrm>
            <a:off x="4197057" y="1358266"/>
            <a:ext cx="4710147" cy="2901081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What is The Juice Laundry?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796258" y="1557269"/>
            <a:ext cx="3400798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Organic cold pressed micro juicer, sold through online shopify platform and local farmer’s market.</a:t>
            </a:r>
          </a:p>
        </p:txBody>
      </p:sp>
      <p:grpSp>
        <p:nvGrpSpPr>
          <p:cNvPr id="75" name="Shape 75"/>
          <p:cNvGrpSpPr/>
          <p:nvPr/>
        </p:nvGrpSpPr>
        <p:grpSpPr>
          <a:xfrm>
            <a:off x="889982" y="1007706"/>
            <a:ext cx="270224" cy="238342"/>
            <a:chOff x="5247525" y="3007275"/>
            <a:chExt cx="517574" cy="456509"/>
          </a:xfrm>
        </p:grpSpPr>
        <p:sp>
          <p:nvSpPr>
            <p:cNvPr id="76" name="Shape 7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20000" w="12000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5566575" y="3265259"/>
              <a:ext cx="198524" cy="198524"/>
            </a:xfrm>
            <a:custGeom>
              <a:pathLst>
                <a:path extrusionOk="0" fill="none" h="120000" w="12000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1282449" y="1766800"/>
            <a:ext cx="3425400" cy="1255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Enjoyers (20-40 years old)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Purchase juice products for meal and refreshments. </a:t>
            </a: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Target Market</a:t>
            </a:r>
          </a:p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5056192" y="1766800"/>
            <a:ext cx="3425400" cy="1430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Dieters (25-60 years old)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Purchase juice cleansing packages for cleansing and dieting. </a:t>
            </a:r>
          </a:p>
        </p:txBody>
      </p:sp>
      <p:grpSp>
        <p:nvGrpSpPr>
          <p:cNvPr id="85" name="Shape 85"/>
          <p:cNvGrpSpPr/>
          <p:nvPr/>
        </p:nvGrpSpPr>
        <p:grpSpPr>
          <a:xfrm>
            <a:off x="947349" y="962647"/>
            <a:ext cx="131511" cy="342996"/>
            <a:chOff x="3384375" y="2267500"/>
            <a:chExt cx="203374" cy="507825"/>
          </a:xfrm>
        </p:grpSpPr>
        <p:sp>
          <p:nvSpPr>
            <p:cNvPr id="86" name="Shape 86"/>
            <p:cNvSpPr/>
            <p:nvPr/>
          </p:nvSpPr>
          <p:spPr>
            <a:xfrm>
              <a:off x="3384375" y="2373425"/>
              <a:ext cx="203374" cy="401900"/>
            </a:xfrm>
            <a:custGeom>
              <a:pathLst>
                <a:path extrusionOk="0" fill="none" h="120000" w="120000">
                  <a:moveTo>
                    <a:pt x="72221" y="7"/>
                  </a:moveTo>
                  <a:lnTo>
                    <a:pt x="72221" y="7"/>
                  </a:lnTo>
                  <a:lnTo>
                    <a:pt x="69344" y="552"/>
                  </a:lnTo>
                  <a:lnTo>
                    <a:pt x="66468" y="1097"/>
                  </a:lnTo>
                  <a:lnTo>
                    <a:pt x="63237" y="1463"/>
                  </a:lnTo>
                  <a:lnTo>
                    <a:pt x="60007" y="1463"/>
                  </a:lnTo>
                  <a:lnTo>
                    <a:pt x="60007" y="1463"/>
                  </a:lnTo>
                  <a:lnTo>
                    <a:pt x="56762" y="1463"/>
                  </a:lnTo>
                  <a:lnTo>
                    <a:pt x="53900" y="1097"/>
                  </a:lnTo>
                  <a:lnTo>
                    <a:pt x="50655" y="731"/>
                  </a:lnTo>
                  <a:lnTo>
                    <a:pt x="47793" y="7"/>
                  </a:lnTo>
                  <a:lnTo>
                    <a:pt x="47793" y="7"/>
                  </a:lnTo>
                  <a:lnTo>
                    <a:pt x="44194" y="373"/>
                  </a:lnTo>
                  <a:lnTo>
                    <a:pt x="40963" y="731"/>
                  </a:lnTo>
                  <a:lnTo>
                    <a:pt x="37733" y="1276"/>
                  </a:lnTo>
                  <a:lnTo>
                    <a:pt x="34856" y="2007"/>
                  </a:lnTo>
                  <a:lnTo>
                    <a:pt x="31980" y="2732"/>
                  </a:lnTo>
                  <a:lnTo>
                    <a:pt x="29103" y="3463"/>
                  </a:lnTo>
                  <a:lnTo>
                    <a:pt x="26596" y="4366"/>
                  </a:lnTo>
                  <a:lnTo>
                    <a:pt x="24073" y="5456"/>
                  </a:lnTo>
                  <a:lnTo>
                    <a:pt x="21920" y="6553"/>
                  </a:lnTo>
                  <a:lnTo>
                    <a:pt x="19766" y="7643"/>
                  </a:lnTo>
                  <a:lnTo>
                    <a:pt x="15813" y="10189"/>
                  </a:lnTo>
                  <a:lnTo>
                    <a:pt x="12582" y="13279"/>
                  </a:lnTo>
                  <a:lnTo>
                    <a:pt x="9706" y="16369"/>
                  </a:lnTo>
                  <a:lnTo>
                    <a:pt x="7198" y="20004"/>
                  </a:lnTo>
                  <a:lnTo>
                    <a:pt x="5030" y="23640"/>
                  </a:lnTo>
                  <a:lnTo>
                    <a:pt x="3599" y="27820"/>
                  </a:lnTo>
                  <a:lnTo>
                    <a:pt x="2168" y="32000"/>
                  </a:lnTo>
                  <a:lnTo>
                    <a:pt x="1076" y="36546"/>
                  </a:lnTo>
                  <a:lnTo>
                    <a:pt x="722" y="41271"/>
                  </a:lnTo>
                  <a:lnTo>
                    <a:pt x="368" y="46183"/>
                  </a:lnTo>
                  <a:lnTo>
                    <a:pt x="0" y="51273"/>
                  </a:lnTo>
                  <a:lnTo>
                    <a:pt x="0" y="51273"/>
                  </a:lnTo>
                  <a:lnTo>
                    <a:pt x="368" y="52363"/>
                  </a:lnTo>
                  <a:lnTo>
                    <a:pt x="722" y="53453"/>
                  </a:lnTo>
                  <a:lnTo>
                    <a:pt x="1445" y="54543"/>
                  </a:lnTo>
                  <a:lnTo>
                    <a:pt x="2522" y="55274"/>
                  </a:lnTo>
                  <a:lnTo>
                    <a:pt x="3953" y="55999"/>
                  </a:lnTo>
                  <a:lnTo>
                    <a:pt x="5752" y="56543"/>
                  </a:lnTo>
                  <a:lnTo>
                    <a:pt x="7552" y="56909"/>
                  </a:lnTo>
                  <a:lnTo>
                    <a:pt x="9706" y="57088"/>
                  </a:lnTo>
                  <a:lnTo>
                    <a:pt x="9706" y="57088"/>
                  </a:lnTo>
                  <a:lnTo>
                    <a:pt x="11859" y="56909"/>
                  </a:lnTo>
                  <a:lnTo>
                    <a:pt x="13659" y="56543"/>
                  </a:lnTo>
                  <a:lnTo>
                    <a:pt x="15459" y="55999"/>
                  </a:lnTo>
                  <a:lnTo>
                    <a:pt x="16889" y="55274"/>
                  </a:lnTo>
                  <a:lnTo>
                    <a:pt x="17966" y="54543"/>
                  </a:lnTo>
                  <a:lnTo>
                    <a:pt x="18689" y="53453"/>
                  </a:lnTo>
                  <a:lnTo>
                    <a:pt x="19043" y="52363"/>
                  </a:lnTo>
                  <a:lnTo>
                    <a:pt x="19412" y="51273"/>
                  </a:lnTo>
                  <a:lnTo>
                    <a:pt x="19412" y="51273"/>
                  </a:lnTo>
                  <a:lnTo>
                    <a:pt x="19766" y="46728"/>
                  </a:lnTo>
                  <a:lnTo>
                    <a:pt x="20843" y="41458"/>
                  </a:lnTo>
                  <a:lnTo>
                    <a:pt x="22274" y="36180"/>
                  </a:lnTo>
                  <a:lnTo>
                    <a:pt x="24073" y="30910"/>
                  </a:lnTo>
                  <a:lnTo>
                    <a:pt x="25873" y="26364"/>
                  </a:lnTo>
                  <a:lnTo>
                    <a:pt x="27673" y="22550"/>
                  </a:lnTo>
                  <a:lnTo>
                    <a:pt x="29472" y="20004"/>
                  </a:lnTo>
                  <a:lnTo>
                    <a:pt x="30180" y="19460"/>
                  </a:lnTo>
                  <a:lnTo>
                    <a:pt x="30903" y="19273"/>
                  </a:lnTo>
                  <a:lnTo>
                    <a:pt x="30903" y="19273"/>
                  </a:lnTo>
                  <a:lnTo>
                    <a:pt x="30903" y="19639"/>
                  </a:lnTo>
                  <a:lnTo>
                    <a:pt x="31257" y="20370"/>
                  </a:lnTo>
                  <a:lnTo>
                    <a:pt x="31257" y="23461"/>
                  </a:lnTo>
                  <a:lnTo>
                    <a:pt x="30549" y="34000"/>
                  </a:lnTo>
                  <a:lnTo>
                    <a:pt x="28749" y="49094"/>
                  </a:lnTo>
                  <a:lnTo>
                    <a:pt x="26950" y="66001"/>
                  </a:lnTo>
                  <a:lnTo>
                    <a:pt x="22642" y="97994"/>
                  </a:lnTo>
                  <a:lnTo>
                    <a:pt x="20489" y="112542"/>
                  </a:lnTo>
                  <a:lnTo>
                    <a:pt x="20489" y="112542"/>
                  </a:lnTo>
                  <a:lnTo>
                    <a:pt x="20489" y="113811"/>
                  </a:lnTo>
                  <a:lnTo>
                    <a:pt x="20843" y="115088"/>
                  </a:lnTo>
                  <a:lnTo>
                    <a:pt x="21566" y="116178"/>
                  </a:lnTo>
                  <a:lnTo>
                    <a:pt x="22996" y="117267"/>
                  </a:lnTo>
                  <a:lnTo>
                    <a:pt x="24442" y="118357"/>
                  </a:lnTo>
                  <a:lnTo>
                    <a:pt x="26227" y="119081"/>
                  </a:lnTo>
                  <a:lnTo>
                    <a:pt x="28381" y="119626"/>
                  </a:lnTo>
                  <a:lnTo>
                    <a:pt x="30903" y="119992"/>
                  </a:lnTo>
                  <a:lnTo>
                    <a:pt x="30903" y="119992"/>
                  </a:lnTo>
                  <a:lnTo>
                    <a:pt x="32703" y="119992"/>
                  </a:lnTo>
                  <a:lnTo>
                    <a:pt x="32703" y="119992"/>
                  </a:lnTo>
                  <a:lnTo>
                    <a:pt x="35210" y="119992"/>
                  </a:lnTo>
                  <a:lnTo>
                    <a:pt x="37010" y="119626"/>
                  </a:lnTo>
                  <a:lnTo>
                    <a:pt x="39164" y="119081"/>
                  </a:lnTo>
                  <a:lnTo>
                    <a:pt x="40963" y="118536"/>
                  </a:lnTo>
                  <a:lnTo>
                    <a:pt x="42394" y="117626"/>
                  </a:lnTo>
                  <a:lnTo>
                    <a:pt x="43471" y="116723"/>
                  </a:lnTo>
                  <a:lnTo>
                    <a:pt x="44548" y="115633"/>
                  </a:lnTo>
                  <a:lnTo>
                    <a:pt x="44917" y="114535"/>
                  </a:lnTo>
                  <a:lnTo>
                    <a:pt x="54608" y="63635"/>
                  </a:lnTo>
                  <a:lnTo>
                    <a:pt x="54608" y="63635"/>
                  </a:lnTo>
                  <a:lnTo>
                    <a:pt x="54977" y="63090"/>
                  </a:lnTo>
                  <a:lnTo>
                    <a:pt x="55685" y="62179"/>
                  </a:lnTo>
                  <a:lnTo>
                    <a:pt x="56408" y="61821"/>
                  </a:lnTo>
                  <a:lnTo>
                    <a:pt x="57130" y="61268"/>
                  </a:lnTo>
                  <a:lnTo>
                    <a:pt x="58561" y="61089"/>
                  </a:lnTo>
                  <a:lnTo>
                    <a:pt x="60007" y="60910"/>
                  </a:lnTo>
                  <a:lnTo>
                    <a:pt x="60007" y="60910"/>
                  </a:lnTo>
                  <a:lnTo>
                    <a:pt x="61438" y="61089"/>
                  </a:lnTo>
                  <a:lnTo>
                    <a:pt x="62883" y="61268"/>
                  </a:lnTo>
                  <a:lnTo>
                    <a:pt x="63591" y="61821"/>
                  </a:lnTo>
                  <a:lnTo>
                    <a:pt x="64314" y="62179"/>
                  </a:lnTo>
                  <a:lnTo>
                    <a:pt x="65037" y="63090"/>
                  </a:lnTo>
                  <a:lnTo>
                    <a:pt x="65391" y="63635"/>
                  </a:lnTo>
                  <a:lnTo>
                    <a:pt x="75097" y="114535"/>
                  </a:lnTo>
                  <a:lnTo>
                    <a:pt x="75097" y="114535"/>
                  </a:lnTo>
                  <a:lnTo>
                    <a:pt x="75451" y="115633"/>
                  </a:lnTo>
                  <a:lnTo>
                    <a:pt x="76528" y="116723"/>
                  </a:lnTo>
                  <a:lnTo>
                    <a:pt x="77605" y="117626"/>
                  </a:lnTo>
                  <a:lnTo>
                    <a:pt x="79036" y="118536"/>
                  </a:lnTo>
                  <a:lnTo>
                    <a:pt x="80835" y="119081"/>
                  </a:lnTo>
                  <a:lnTo>
                    <a:pt x="82989" y="119626"/>
                  </a:lnTo>
                  <a:lnTo>
                    <a:pt x="84789" y="119992"/>
                  </a:lnTo>
                  <a:lnTo>
                    <a:pt x="87311" y="119992"/>
                  </a:lnTo>
                  <a:lnTo>
                    <a:pt x="87311" y="119992"/>
                  </a:lnTo>
                  <a:lnTo>
                    <a:pt x="89096" y="119992"/>
                  </a:lnTo>
                  <a:lnTo>
                    <a:pt x="89096" y="119992"/>
                  </a:lnTo>
                  <a:lnTo>
                    <a:pt x="91618" y="119626"/>
                  </a:lnTo>
                  <a:lnTo>
                    <a:pt x="93772" y="119081"/>
                  </a:lnTo>
                  <a:lnTo>
                    <a:pt x="95572" y="118357"/>
                  </a:lnTo>
                  <a:lnTo>
                    <a:pt x="97003" y="117267"/>
                  </a:lnTo>
                  <a:lnTo>
                    <a:pt x="98448" y="116178"/>
                  </a:lnTo>
                  <a:lnTo>
                    <a:pt x="99156" y="115088"/>
                  </a:lnTo>
                  <a:lnTo>
                    <a:pt x="99525" y="113811"/>
                  </a:lnTo>
                  <a:lnTo>
                    <a:pt x="99525" y="112542"/>
                  </a:lnTo>
                  <a:lnTo>
                    <a:pt x="99525" y="112542"/>
                  </a:lnTo>
                  <a:lnTo>
                    <a:pt x="97371" y="97994"/>
                  </a:lnTo>
                  <a:lnTo>
                    <a:pt x="93418" y="66359"/>
                  </a:lnTo>
                  <a:lnTo>
                    <a:pt x="91264" y="49273"/>
                  </a:lnTo>
                  <a:lnTo>
                    <a:pt x="89819" y="34366"/>
                  </a:lnTo>
                  <a:lnTo>
                    <a:pt x="89096" y="23640"/>
                  </a:lnTo>
                  <a:lnTo>
                    <a:pt x="89096" y="20549"/>
                  </a:lnTo>
                  <a:lnTo>
                    <a:pt x="89096" y="19273"/>
                  </a:lnTo>
                  <a:lnTo>
                    <a:pt x="89096" y="19273"/>
                  </a:lnTo>
                  <a:lnTo>
                    <a:pt x="89465" y="19273"/>
                  </a:lnTo>
                  <a:lnTo>
                    <a:pt x="89819" y="19273"/>
                  </a:lnTo>
                  <a:lnTo>
                    <a:pt x="90542" y="20004"/>
                  </a:lnTo>
                  <a:lnTo>
                    <a:pt x="91972" y="22363"/>
                  </a:lnTo>
                  <a:lnTo>
                    <a:pt x="94126" y="26006"/>
                  </a:lnTo>
                  <a:lnTo>
                    <a:pt x="95926" y="30731"/>
                  </a:lnTo>
                  <a:lnTo>
                    <a:pt x="97725" y="36001"/>
                  </a:lnTo>
                  <a:lnTo>
                    <a:pt x="99156" y="41458"/>
                  </a:lnTo>
                  <a:lnTo>
                    <a:pt x="100233" y="46728"/>
                  </a:lnTo>
                  <a:lnTo>
                    <a:pt x="100602" y="51273"/>
                  </a:lnTo>
                  <a:lnTo>
                    <a:pt x="100602" y="51273"/>
                  </a:lnTo>
                  <a:lnTo>
                    <a:pt x="100956" y="52363"/>
                  </a:lnTo>
                  <a:lnTo>
                    <a:pt x="101325" y="53453"/>
                  </a:lnTo>
                  <a:lnTo>
                    <a:pt x="102033" y="54543"/>
                  </a:lnTo>
                  <a:lnTo>
                    <a:pt x="103110" y="55274"/>
                  </a:lnTo>
                  <a:lnTo>
                    <a:pt x="104555" y="55999"/>
                  </a:lnTo>
                  <a:lnTo>
                    <a:pt x="106340" y="56543"/>
                  </a:lnTo>
                  <a:lnTo>
                    <a:pt x="108140" y="56909"/>
                  </a:lnTo>
                  <a:lnTo>
                    <a:pt x="110293" y="57088"/>
                  </a:lnTo>
                  <a:lnTo>
                    <a:pt x="110293" y="57088"/>
                  </a:lnTo>
                  <a:lnTo>
                    <a:pt x="112462" y="56909"/>
                  </a:lnTo>
                  <a:lnTo>
                    <a:pt x="114247" y="56543"/>
                  </a:lnTo>
                  <a:lnTo>
                    <a:pt x="116046" y="55999"/>
                  </a:lnTo>
                  <a:lnTo>
                    <a:pt x="117477" y="55274"/>
                  </a:lnTo>
                  <a:lnTo>
                    <a:pt x="118569" y="54543"/>
                  </a:lnTo>
                  <a:lnTo>
                    <a:pt x="119277" y="53453"/>
                  </a:lnTo>
                  <a:lnTo>
                    <a:pt x="119645" y="52363"/>
                  </a:lnTo>
                  <a:lnTo>
                    <a:pt x="120000" y="51273"/>
                  </a:lnTo>
                  <a:lnTo>
                    <a:pt x="120000" y="51273"/>
                  </a:lnTo>
                  <a:lnTo>
                    <a:pt x="119645" y="41092"/>
                  </a:lnTo>
                  <a:lnTo>
                    <a:pt x="119277" y="36367"/>
                  </a:lnTo>
                  <a:lnTo>
                    <a:pt x="118569" y="32000"/>
                  </a:lnTo>
                  <a:lnTo>
                    <a:pt x="117477" y="27641"/>
                  </a:lnTo>
                  <a:lnTo>
                    <a:pt x="116046" y="23640"/>
                  </a:lnTo>
                  <a:lnTo>
                    <a:pt x="114247" y="19825"/>
                  </a:lnTo>
                  <a:lnTo>
                    <a:pt x="112093" y="16183"/>
                  </a:lnTo>
                  <a:lnTo>
                    <a:pt x="109216" y="13092"/>
                  </a:lnTo>
                  <a:lnTo>
                    <a:pt x="105986" y="10189"/>
                  </a:lnTo>
                  <a:lnTo>
                    <a:pt x="104186" y="8733"/>
                  </a:lnTo>
                  <a:lnTo>
                    <a:pt x="102033" y="7457"/>
                  </a:lnTo>
                  <a:lnTo>
                    <a:pt x="99879" y="6367"/>
                  </a:lnTo>
                  <a:lnTo>
                    <a:pt x="97725" y="5277"/>
                  </a:lnTo>
                  <a:lnTo>
                    <a:pt x="95203" y="4187"/>
                  </a:lnTo>
                  <a:lnTo>
                    <a:pt x="92341" y="3276"/>
                  </a:lnTo>
                  <a:lnTo>
                    <a:pt x="89465" y="2552"/>
                  </a:lnTo>
                  <a:lnTo>
                    <a:pt x="86588" y="1821"/>
                  </a:lnTo>
                  <a:lnTo>
                    <a:pt x="83358" y="1276"/>
                  </a:lnTo>
                  <a:lnTo>
                    <a:pt x="79759" y="731"/>
                  </a:lnTo>
                  <a:lnTo>
                    <a:pt x="76174" y="373"/>
                  </a:lnTo>
                  <a:lnTo>
                    <a:pt x="72221" y="7"/>
                  </a:lnTo>
                  <a:lnTo>
                    <a:pt x="72221" y="7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3443425" y="2267500"/>
              <a:ext cx="85275" cy="93775"/>
            </a:xfrm>
            <a:custGeom>
              <a:pathLst>
                <a:path extrusionOk="0" fill="none" h="120000" w="120000">
                  <a:moveTo>
                    <a:pt x="35" y="54545"/>
                  </a:moveTo>
                  <a:lnTo>
                    <a:pt x="35" y="54545"/>
                  </a:lnTo>
                  <a:lnTo>
                    <a:pt x="35" y="48307"/>
                  </a:lnTo>
                  <a:lnTo>
                    <a:pt x="879" y="42068"/>
                  </a:lnTo>
                  <a:lnTo>
                    <a:pt x="2603" y="36630"/>
                  </a:lnTo>
                  <a:lnTo>
                    <a:pt x="4327" y="31959"/>
                  </a:lnTo>
                  <a:lnTo>
                    <a:pt x="6895" y="27256"/>
                  </a:lnTo>
                  <a:lnTo>
                    <a:pt x="10307" y="22585"/>
                  </a:lnTo>
                  <a:lnTo>
                    <a:pt x="13755" y="18715"/>
                  </a:lnTo>
                  <a:lnTo>
                    <a:pt x="17167" y="14812"/>
                  </a:lnTo>
                  <a:lnTo>
                    <a:pt x="21459" y="10909"/>
                  </a:lnTo>
                  <a:lnTo>
                    <a:pt x="26596" y="8573"/>
                  </a:lnTo>
                  <a:lnTo>
                    <a:pt x="31732" y="5470"/>
                  </a:lnTo>
                  <a:lnTo>
                    <a:pt x="36868" y="3902"/>
                  </a:lnTo>
                  <a:lnTo>
                    <a:pt x="42005" y="1567"/>
                  </a:lnTo>
                  <a:lnTo>
                    <a:pt x="48021" y="767"/>
                  </a:lnTo>
                  <a:lnTo>
                    <a:pt x="54001" y="0"/>
                  </a:lnTo>
                  <a:lnTo>
                    <a:pt x="60017" y="0"/>
                  </a:lnTo>
                  <a:lnTo>
                    <a:pt x="60017" y="0"/>
                  </a:lnTo>
                  <a:lnTo>
                    <a:pt x="65998" y="0"/>
                  </a:lnTo>
                  <a:lnTo>
                    <a:pt x="72014" y="767"/>
                  </a:lnTo>
                  <a:lnTo>
                    <a:pt x="77994" y="1567"/>
                  </a:lnTo>
                  <a:lnTo>
                    <a:pt x="83131" y="3902"/>
                  </a:lnTo>
                  <a:lnTo>
                    <a:pt x="88267" y="5470"/>
                  </a:lnTo>
                  <a:lnTo>
                    <a:pt x="93438" y="8573"/>
                  </a:lnTo>
                  <a:lnTo>
                    <a:pt x="98575" y="10909"/>
                  </a:lnTo>
                  <a:lnTo>
                    <a:pt x="102832" y="14812"/>
                  </a:lnTo>
                  <a:lnTo>
                    <a:pt x="106279" y="18715"/>
                  </a:lnTo>
                  <a:lnTo>
                    <a:pt x="109692" y="22585"/>
                  </a:lnTo>
                  <a:lnTo>
                    <a:pt x="113139" y="27256"/>
                  </a:lnTo>
                  <a:lnTo>
                    <a:pt x="115708" y="31959"/>
                  </a:lnTo>
                  <a:lnTo>
                    <a:pt x="117396" y="36630"/>
                  </a:lnTo>
                  <a:lnTo>
                    <a:pt x="119120" y="42068"/>
                  </a:lnTo>
                  <a:lnTo>
                    <a:pt x="120000" y="48307"/>
                  </a:lnTo>
                  <a:lnTo>
                    <a:pt x="120000" y="54545"/>
                  </a:lnTo>
                  <a:lnTo>
                    <a:pt x="120000" y="54545"/>
                  </a:lnTo>
                  <a:lnTo>
                    <a:pt x="120000" y="60783"/>
                  </a:lnTo>
                  <a:lnTo>
                    <a:pt x="119120" y="67022"/>
                  </a:lnTo>
                  <a:lnTo>
                    <a:pt x="117396" y="72460"/>
                  </a:lnTo>
                  <a:lnTo>
                    <a:pt x="115708" y="78699"/>
                  </a:lnTo>
                  <a:lnTo>
                    <a:pt x="113139" y="84137"/>
                  </a:lnTo>
                  <a:lnTo>
                    <a:pt x="109692" y="89608"/>
                  </a:lnTo>
                  <a:lnTo>
                    <a:pt x="106279" y="95046"/>
                  </a:lnTo>
                  <a:lnTo>
                    <a:pt x="102832" y="99717"/>
                  </a:lnTo>
                  <a:lnTo>
                    <a:pt x="98575" y="104420"/>
                  </a:lnTo>
                  <a:lnTo>
                    <a:pt x="93438" y="108291"/>
                  </a:lnTo>
                  <a:lnTo>
                    <a:pt x="88267" y="111426"/>
                  </a:lnTo>
                  <a:lnTo>
                    <a:pt x="83131" y="114529"/>
                  </a:lnTo>
                  <a:lnTo>
                    <a:pt x="77994" y="116864"/>
                  </a:lnTo>
                  <a:lnTo>
                    <a:pt x="72014" y="118432"/>
                  </a:lnTo>
                  <a:lnTo>
                    <a:pt x="65998" y="120000"/>
                  </a:lnTo>
                  <a:lnTo>
                    <a:pt x="60017" y="120000"/>
                  </a:lnTo>
                  <a:lnTo>
                    <a:pt x="60017" y="120000"/>
                  </a:lnTo>
                  <a:lnTo>
                    <a:pt x="54001" y="120000"/>
                  </a:lnTo>
                  <a:lnTo>
                    <a:pt x="48021" y="118432"/>
                  </a:lnTo>
                  <a:lnTo>
                    <a:pt x="42005" y="116864"/>
                  </a:lnTo>
                  <a:lnTo>
                    <a:pt x="36868" y="114529"/>
                  </a:lnTo>
                  <a:lnTo>
                    <a:pt x="31732" y="111426"/>
                  </a:lnTo>
                  <a:lnTo>
                    <a:pt x="26596" y="108291"/>
                  </a:lnTo>
                  <a:lnTo>
                    <a:pt x="21459" y="104420"/>
                  </a:lnTo>
                  <a:lnTo>
                    <a:pt x="17167" y="99717"/>
                  </a:lnTo>
                  <a:lnTo>
                    <a:pt x="13755" y="95046"/>
                  </a:lnTo>
                  <a:lnTo>
                    <a:pt x="10307" y="89608"/>
                  </a:lnTo>
                  <a:lnTo>
                    <a:pt x="6895" y="84137"/>
                  </a:lnTo>
                  <a:lnTo>
                    <a:pt x="4327" y="78699"/>
                  </a:lnTo>
                  <a:lnTo>
                    <a:pt x="2603" y="72460"/>
                  </a:lnTo>
                  <a:lnTo>
                    <a:pt x="879" y="67022"/>
                  </a:lnTo>
                  <a:lnTo>
                    <a:pt x="35" y="60783"/>
                  </a:lnTo>
                  <a:lnTo>
                    <a:pt x="35" y="54545"/>
                  </a:lnTo>
                  <a:lnTo>
                    <a:pt x="35" y="54545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Shape 88"/>
          <p:cNvGrpSpPr/>
          <p:nvPr/>
        </p:nvGrpSpPr>
        <p:grpSpPr>
          <a:xfrm>
            <a:off x="918672" y="1827373"/>
            <a:ext cx="320376" cy="320376"/>
            <a:chOff x="1278900" y="2333250"/>
            <a:chExt cx="381174" cy="381174"/>
          </a:xfrm>
        </p:grpSpPr>
        <p:sp>
          <p:nvSpPr>
            <p:cNvPr id="89" name="Shape 89"/>
            <p:cNvSpPr/>
            <p:nvPr/>
          </p:nvSpPr>
          <p:spPr>
            <a:xfrm>
              <a:off x="1278900" y="2333250"/>
              <a:ext cx="381174" cy="381174"/>
            </a:xfrm>
            <a:custGeom>
              <a:pathLst>
                <a:path extrusionOk="0" fill="none" h="120000" w="120000">
                  <a:moveTo>
                    <a:pt x="59996" y="0"/>
                  </a:moveTo>
                  <a:lnTo>
                    <a:pt x="59996" y="0"/>
                  </a:lnTo>
                  <a:lnTo>
                    <a:pt x="56926" y="0"/>
                  </a:lnTo>
                  <a:lnTo>
                    <a:pt x="53865" y="385"/>
                  </a:lnTo>
                  <a:lnTo>
                    <a:pt x="50795" y="771"/>
                  </a:lnTo>
                  <a:lnTo>
                    <a:pt x="47922" y="1156"/>
                  </a:lnTo>
                  <a:lnTo>
                    <a:pt x="45042" y="1920"/>
                  </a:lnTo>
                  <a:lnTo>
                    <a:pt x="42169" y="2683"/>
                  </a:lnTo>
                  <a:lnTo>
                    <a:pt x="39296" y="3643"/>
                  </a:lnTo>
                  <a:lnTo>
                    <a:pt x="36613" y="4793"/>
                  </a:lnTo>
                  <a:lnTo>
                    <a:pt x="33929" y="5942"/>
                  </a:lnTo>
                  <a:lnTo>
                    <a:pt x="31434" y="7287"/>
                  </a:lnTo>
                  <a:lnTo>
                    <a:pt x="28947" y="8625"/>
                  </a:lnTo>
                  <a:lnTo>
                    <a:pt x="26452" y="10160"/>
                  </a:lnTo>
                  <a:lnTo>
                    <a:pt x="24154" y="11884"/>
                  </a:lnTo>
                  <a:lnTo>
                    <a:pt x="21856" y="13615"/>
                  </a:lnTo>
                  <a:lnTo>
                    <a:pt x="19746" y="15528"/>
                  </a:lnTo>
                  <a:lnTo>
                    <a:pt x="17637" y="17637"/>
                  </a:lnTo>
                  <a:lnTo>
                    <a:pt x="15528" y="19746"/>
                  </a:lnTo>
                  <a:lnTo>
                    <a:pt x="13607" y="21856"/>
                  </a:lnTo>
                  <a:lnTo>
                    <a:pt x="11884" y="24154"/>
                  </a:lnTo>
                  <a:lnTo>
                    <a:pt x="10160" y="26452"/>
                  </a:lnTo>
                  <a:lnTo>
                    <a:pt x="8625" y="28947"/>
                  </a:lnTo>
                  <a:lnTo>
                    <a:pt x="7287" y="31442"/>
                  </a:lnTo>
                  <a:lnTo>
                    <a:pt x="5942" y="33929"/>
                  </a:lnTo>
                  <a:lnTo>
                    <a:pt x="4793" y="36613"/>
                  </a:lnTo>
                  <a:lnTo>
                    <a:pt x="3643" y="39296"/>
                  </a:lnTo>
                  <a:lnTo>
                    <a:pt x="2683" y="42169"/>
                  </a:lnTo>
                  <a:lnTo>
                    <a:pt x="1920" y="45050"/>
                  </a:lnTo>
                  <a:lnTo>
                    <a:pt x="1149" y="47922"/>
                  </a:lnTo>
                  <a:lnTo>
                    <a:pt x="763" y="50795"/>
                  </a:lnTo>
                  <a:lnTo>
                    <a:pt x="385" y="53865"/>
                  </a:lnTo>
                  <a:lnTo>
                    <a:pt x="0" y="56934"/>
                  </a:lnTo>
                  <a:lnTo>
                    <a:pt x="0" y="59996"/>
                  </a:lnTo>
                  <a:lnTo>
                    <a:pt x="0" y="59996"/>
                  </a:lnTo>
                  <a:lnTo>
                    <a:pt x="0" y="63065"/>
                  </a:lnTo>
                  <a:lnTo>
                    <a:pt x="385" y="66134"/>
                  </a:lnTo>
                  <a:lnTo>
                    <a:pt x="763" y="69204"/>
                  </a:lnTo>
                  <a:lnTo>
                    <a:pt x="1149" y="72077"/>
                  </a:lnTo>
                  <a:lnTo>
                    <a:pt x="1920" y="74949"/>
                  </a:lnTo>
                  <a:lnTo>
                    <a:pt x="2683" y="77830"/>
                  </a:lnTo>
                  <a:lnTo>
                    <a:pt x="3643" y="80703"/>
                  </a:lnTo>
                  <a:lnTo>
                    <a:pt x="4793" y="83386"/>
                  </a:lnTo>
                  <a:lnTo>
                    <a:pt x="5942" y="86070"/>
                  </a:lnTo>
                  <a:lnTo>
                    <a:pt x="7287" y="88557"/>
                  </a:lnTo>
                  <a:lnTo>
                    <a:pt x="8625" y="91052"/>
                  </a:lnTo>
                  <a:lnTo>
                    <a:pt x="10160" y="93547"/>
                  </a:lnTo>
                  <a:lnTo>
                    <a:pt x="11884" y="95845"/>
                  </a:lnTo>
                  <a:lnTo>
                    <a:pt x="13607" y="98143"/>
                  </a:lnTo>
                  <a:lnTo>
                    <a:pt x="15528" y="100253"/>
                  </a:lnTo>
                  <a:lnTo>
                    <a:pt x="17637" y="102362"/>
                  </a:lnTo>
                  <a:lnTo>
                    <a:pt x="19746" y="104471"/>
                  </a:lnTo>
                  <a:lnTo>
                    <a:pt x="21856" y="106384"/>
                  </a:lnTo>
                  <a:lnTo>
                    <a:pt x="24154" y="108115"/>
                  </a:lnTo>
                  <a:lnTo>
                    <a:pt x="26452" y="109839"/>
                  </a:lnTo>
                  <a:lnTo>
                    <a:pt x="28947" y="111374"/>
                  </a:lnTo>
                  <a:lnTo>
                    <a:pt x="31434" y="112712"/>
                  </a:lnTo>
                  <a:lnTo>
                    <a:pt x="33929" y="114057"/>
                  </a:lnTo>
                  <a:lnTo>
                    <a:pt x="36613" y="115206"/>
                  </a:lnTo>
                  <a:lnTo>
                    <a:pt x="39296" y="116356"/>
                  </a:lnTo>
                  <a:lnTo>
                    <a:pt x="42169" y="117316"/>
                  </a:lnTo>
                  <a:lnTo>
                    <a:pt x="45042" y="118079"/>
                  </a:lnTo>
                  <a:lnTo>
                    <a:pt x="47922" y="118843"/>
                  </a:lnTo>
                  <a:lnTo>
                    <a:pt x="50795" y="119228"/>
                  </a:lnTo>
                  <a:lnTo>
                    <a:pt x="53865" y="119614"/>
                  </a:lnTo>
                  <a:lnTo>
                    <a:pt x="56926" y="120000"/>
                  </a:lnTo>
                  <a:lnTo>
                    <a:pt x="59996" y="120000"/>
                  </a:lnTo>
                  <a:lnTo>
                    <a:pt x="59996" y="120000"/>
                  </a:lnTo>
                  <a:lnTo>
                    <a:pt x="63065" y="120000"/>
                  </a:lnTo>
                  <a:lnTo>
                    <a:pt x="66134" y="119614"/>
                  </a:lnTo>
                  <a:lnTo>
                    <a:pt x="69196" y="119228"/>
                  </a:lnTo>
                  <a:lnTo>
                    <a:pt x="72077" y="118843"/>
                  </a:lnTo>
                  <a:lnTo>
                    <a:pt x="74949" y="118079"/>
                  </a:lnTo>
                  <a:lnTo>
                    <a:pt x="77822" y="117316"/>
                  </a:lnTo>
                  <a:lnTo>
                    <a:pt x="80695" y="116356"/>
                  </a:lnTo>
                  <a:lnTo>
                    <a:pt x="83379" y="115206"/>
                  </a:lnTo>
                  <a:lnTo>
                    <a:pt x="86062" y="114057"/>
                  </a:lnTo>
                  <a:lnTo>
                    <a:pt x="88557" y="112712"/>
                  </a:lnTo>
                  <a:lnTo>
                    <a:pt x="91052" y="111374"/>
                  </a:lnTo>
                  <a:lnTo>
                    <a:pt x="93539" y="109839"/>
                  </a:lnTo>
                  <a:lnTo>
                    <a:pt x="95845" y="108115"/>
                  </a:lnTo>
                  <a:lnTo>
                    <a:pt x="98143" y="106384"/>
                  </a:lnTo>
                  <a:lnTo>
                    <a:pt x="100253" y="104471"/>
                  </a:lnTo>
                  <a:lnTo>
                    <a:pt x="102362" y="102362"/>
                  </a:lnTo>
                  <a:lnTo>
                    <a:pt x="104463" y="100253"/>
                  </a:lnTo>
                  <a:lnTo>
                    <a:pt x="106384" y="98143"/>
                  </a:lnTo>
                  <a:lnTo>
                    <a:pt x="108107" y="95845"/>
                  </a:lnTo>
                  <a:lnTo>
                    <a:pt x="109831" y="93547"/>
                  </a:lnTo>
                  <a:lnTo>
                    <a:pt x="111366" y="91052"/>
                  </a:lnTo>
                  <a:lnTo>
                    <a:pt x="112712" y="88557"/>
                  </a:lnTo>
                  <a:lnTo>
                    <a:pt x="114049" y="86070"/>
                  </a:lnTo>
                  <a:lnTo>
                    <a:pt x="115199" y="83386"/>
                  </a:lnTo>
                  <a:lnTo>
                    <a:pt x="116348" y="80703"/>
                  </a:lnTo>
                  <a:lnTo>
                    <a:pt x="117308" y="77830"/>
                  </a:lnTo>
                  <a:lnTo>
                    <a:pt x="118079" y="74949"/>
                  </a:lnTo>
                  <a:lnTo>
                    <a:pt x="118843" y="72077"/>
                  </a:lnTo>
                  <a:lnTo>
                    <a:pt x="119228" y="69204"/>
                  </a:lnTo>
                  <a:lnTo>
                    <a:pt x="119614" y="66134"/>
                  </a:lnTo>
                  <a:lnTo>
                    <a:pt x="119992" y="63065"/>
                  </a:lnTo>
                  <a:lnTo>
                    <a:pt x="119992" y="59996"/>
                  </a:lnTo>
                  <a:lnTo>
                    <a:pt x="119992" y="59996"/>
                  </a:lnTo>
                  <a:lnTo>
                    <a:pt x="119992" y="56934"/>
                  </a:lnTo>
                  <a:lnTo>
                    <a:pt x="119614" y="53865"/>
                  </a:lnTo>
                  <a:lnTo>
                    <a:pt x="119228" y="50795"/>
                  </a:lnTo>
                  <a:lnTo>
                    <a:pt x="118843" y="47922"/>
                  </a:lnTo>
                  <a:lnTo>
                    <a:pt x="118079" y="45050"/>
                  </a:lnTo>
                  <a:lnTo>
                    <a:pt x="117308" y="42169"/>
                  </a:lnTo>
                  <a:lnTo>
                    <a:pt x="116348" y="39296"/>
                  </a:lnTo>
                  <a:lnTo>
                    <a:pt x="115199" y="36613"/>
                  </a:lnTo>
                  <a:lnTo>
                    <a:pt x="114049" y="33929"/>
                  </a:lnTo>
                  <a:lnTo>
                    <a:pt x="112712" y="31442"/>
                  </a:lnTo>
                  <a:lnTo>
                    <a:pt x="111366" y="28947"/>
                  </a:lnTo>
                  <a:lnTo>
                    <a:pt x="109831" y="26452"/>
                  </a:lnTo>
                  <a:lnTo>
                    <a:pt x="108107" y="24154"/>
                  </a:lnTo>
                  <a:lnTo>
                    <a:pt x="106384" y="21856"/>
                  </a:lnTo>
                  <a:lnTo>
                    <a:pt x="104463" y="19746"/>
                  </a:lnTo>
                  <a:lnTo>
                    <a:pt x="102362" y="17637"/>
                  </a:lnTo>
                  <a:lnTo>
                    <a:pt x="100253" y="15528"/>
                  </a:lnTo>
                  <a:lnTo>
                    <a:pt x="98143" y="13615"/>
                  </a:lnTo>
                  <a:lnTo>
                    <a:pt x="95845" y="11884"/>
                  </a:lnTo>
                  <a:lnTo>
                    <a:pt x="93539" y="10160"/>
                  </a:lnTo>
                  <a:lnTo>
                    <a:pt x="91052" y="8625"/>
                  </a:lnTo>
                  <a:lnTo>
                    <a:pt x="88557" y="7287"/>
                  </a:lnTo>
                  <a:lnTo>
                    <a:pt x="86062" y="5942"/>
                  </a:lnTo>
                  <a:lnTo>
                    <a:pt x="83379" y="4793"/>
                  </a:lnTo>
                  <a:lnTo>
                    <a:pt x="80695" y="3643"/>
                  </a:lnTo>
                  <a:lnTo>
                    <a:pt x="77822" y="2683"/>
                  </a:lnTo>
                  <a:lnTo>
                    <a:pt x="74949" y="1920"/>
                  </a:lnTo>
                  <a:lnTo>
                    <a:pt x="72077" y="1156"/>
                  </a:lnTo>
                  <a:lnTo>
                    <a:pt x="69196" y="771"/>
                  </a:lnTo>
                  <a:lnTo>
                    <a:pt x="66134" y="385"/>
                  </a:lnTo>
                  <a:lnTo>
                    <a:pt x="63065" y="0"/>
                  </a:lnTo>
                  <a:lnTo>
                    <a:pt x="59996" y="0"/>
                  </a:lnTo>
                  <a:lnTo>
                    <a:pt x="59996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525475" y="2503125"/>
              <a:ext cx="43874" cy="47524"/>
            </a:xfrm>
            <a:custGeom>
              <a:pathLst>
                <a:path extrusionOk="0" fill="none" h="120000" w="120000">
                  <a:moveTo>
                    <a:pt x="60034" y="0"/>
                  </a:moveTo>
                  <a:lnTo>
                    <a:pt x="60034" y="0"/>
                  </a:lnTo>
                  <a:lnTo>
                    <a:pt x="71658" y="1578"/>
                  </a:lnTo>
                  <a:lnTo>
                    <a:pt x="83350" y="4608"/>
                  </a:lnTo>
                  <a:lnTo>
                    <a:pt x="93333" y="10794"/>
                  </a:lnTo>
                  <a:lnTo>
                    <a:pt x="103316" y="16917"/>
                  </a:lnTo>
                  <a:lnTo>
                    <a:pt x="109948" y="26133"/>
                  </a:lnTo>
                  <a:lnTo>
                    <a:pt x="114940" y="36927"/>
                  </a:lnTo>
                  <a:lnTo>
                    <a:pt x="118290" y="47659"/>
                  </a:lnTo>
                  <a:lnTo>
                    <a:pt x="119931" y="59968"/>
                  </a:lnTo>
                  <a:lnTo>
                    <a:pt x="119931" y="59968"/>
                  </a:lnTo>
                  <a:lnTo>
                    <a:pt x="118290" y="72277"/>
                  </a:lnTo>
                  <a:lnTo>
                    <a:pt x="114940" y="83072"/>
                  </a:lnTo>
                  <a:lnTo>
                    <a:pt x="109948" y="93803"/>
                  </a:lnTo>
                  <a:lnTo>
                    <a:pt x="103316" y="103019"/>
                  </a:lnTo>
                  <a:lnTo>
                    <a:pt x="93333" y="109205"/>
                  </a:lnTo>
                  <a:lnTo>
                    <a:pt x="83350" y="115328"/>
                  </a:lnTo>
                  <a:lnTo>
                    <a:pt x="71658" y="118421"/>
                  </a:lnTo>
                  <a:lnTo>
                    <a:pt x="60034" y="119936"/>
                  </a:lnTo>
                  <a:lnTo>
                    <a:pt x="60034" y="119936"/>
                  </a:lnTo>
                  <a:lnTo>
                    <a:pt x="48341" y="118421"/>
                  </a:lnTo>
                  <a:lnTo>
                    <a:pt x="36717" y="115328"/>
                  </a:lnTo>
                  <a:lnTo>
                    <a:pt x="26666" y="109205"/>
                  </a:lnTo>
                  <a:lnTo>
                    <a:pt x="16683" y="103019"/>
                  </a:lnTo>
                  <a:lnTo>
                    <a:pt x="10051" y="93803"/>
                  </a:lnTo>
                  <a:lnTo>
                    <a:pt x="5059" y="83072"/>
                  </a:lnTo>
                  <a:lnTo>
                    <a:pt x="1709" y="72277"/>
                  </a:lnTo>
                  <a:lnTo>
                    <a:pt x="68" y="59968"/>
                  </a:lnTo>
                  <a:lnTo>
                    <a:pt x="68" y="59968"/>
                  </a:lnTo>
                  <a:lnTo>
                    <a:pt x="1709" y="47659"/>
                  </a:lnTo>
                  <a:lnTo>
                    <a:pt x="5059" y="36927"/>
                  </a:lnTo>
                  <a:lnTo>
                    <a:pt x="10051" y="26133"/>
                  </a:lnTo>
                  <a:lnTo>
                    <a:pt x="16683" y="16917"/>
                  </a:lnTo>
                  <a:lnTo>
                    <a:pt x="26666" y="10794"/>
                  </a:lnTo>
                  <a:lnTo>
                    <a:pt x="36717" y="4608"/>
                  </a:lnTo>
                  <a:lnTo>
                    <a:pt x="48341" y="1578"/>
                  </a:lnTo>
                  <a:lnTo>
                    <a:pt x="60034" y="0"/>
                  </a:lnTo>
                  <a:lnTo>
                    <a:pt x="6003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1369600" y="2503125"/>
              <a:ext cx="43874" cy="47524"/>
            </a:xfrm>
            <a:custGeom>
              <a:pathLst>
                <a:path extrusionOk="0" fill="none" h="120000" w="120000">
                  <a:moveTo>
                    <a:pt x="60034" y="0"/>
                  </a:moveTo>
                  <a:lnTo>
                    <a:pt x="60034" y="0"/>
                  </a:lnTo>
                  <a:lnTo>
                    <a:pt x="71658" y="1578"/>
                  </a:lnTo>
                  <a:lnTo>
                    <a:pt x="83350" y="4608"/>
                  </a:lnTo>
                  <a:lnTo>
                    <a:pt x="93333" y="10794"/>
                  </a:lnTo>
                  <a:lnTo>
                    <a:pt x="103316" y="16917"/>
                  </a:lnTo>
                  <a:lnTo>
                    <a:pt x="109948" y="26133"/>
                  </a:lnTo>
                  <a:lnTo>
                    <a:pt x="114940" y="36927"/>
                  </a:lnTo>
                  <a:lnTo>
                    <a:pt x="118290" y="47659"/>
                  </a:lnTo>
                  <a:lnTo>
                    <a:pt x="119931" y="59968"/>
                  </a:lnTo>
                  <a:lnTo>
                    <a:pt x="119931" y="59968"/>
                  </a:lnTo>
                  <a:lnTo>
                    <a:pt x="118290" y="72277"/>
                  </a:lnTo>
                  <a:lnTo>
                    <a:pt x="114940" y="83072"/>
                  </a:lnTo>
                  <a:lnTo>
                    <a:pt x="109948" y="93803"/>
                  </a:lnTo>
                  <a:lnTo>
                    <a:pt x="103316" y="103019"/>
                  </a:lnTo>
                  <a:lnTo>
                    <a:pt x="93333" y="109205"/>
                  </a:lnTo>
                  <a:lnTo>
                    <a:pt x="83350" y="115328"/>
                  </a:lnTo>
                  <a:lnTo>
                    <a:pt x="71658" y="118421"/>
                  </a:lnTo>
                  <a:lnTo>
                    <a:pt x="60034" y="119936"/>
                  </a:lnTo>
                  <a:lnTo>
                    <a:pt x="60034" y="119936"/>
                  </a:lnTo>
                  <a:lnTo>
                    <a:pt x="48341" y="118421"/>
                  </a:lnTo>
                  <a:lnTo>
                    <a:pt x="36717" y="115328"/>
                  </a:lnTo>
                  <a:lnTo>
                    <a:pt x="26735" y="109205"/>
                  </a:lnTo>
                  <a:lnTo>
                    <a:pt x="16683" y="103019"/>
                  </a:lnTo>
                  <a:lnTo>
                    <a:pt x="10051" y="93803"/>
                  </a:lnTo>
                  <a:lnTo>
                    <a:pt x="5059" y="83072"/>
                  </a:lnTo>
                  <a:lnTo>
                    <a:pt x="1709" y="72277"/>
                  </a:lnTo>
                  <a:lnTo>
                    <a:pt x="68" y="59968"/>
                  </a:lnTo>
                  <a:lnTo>
                    <a:pt x="68" y="59968"/>
                  </a:lnTo>
                  <a:lnTo>
                    <a:pt x="1709" y="47659"/>
                  </a:lnTo>
                  <a:lnTo>
                    <a:pt x="5059" y="36927"/>
                  </a:lnTo>
                  <a:lnTo>
                    <a:pt x="10051" y="26133"/>
                  </a:lnTo>
                  <a:lnTo>
                    <a:pt x="16683" y="16917"/>
                  </a:lnTo>
                  <a:lnTo>
                    <a:pt x="26735" y="10794"/>
                  </a:lnTo>
                  <a:lnTo>
                    <a:pt x="36717" y="4608"/>
                  </a:lnTo>
                  <a:lnTo>
                    <a:pt x="48341" y="1578"/>
                  </a:lnTo>
                  <a:lnTo>
                    <a:pt x="60034" y="0"/>
                  </a:lnTo>
                  <a:lnTo>
                    <a:pt x="60034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20000" w="120000">
                  <a:moveTo>
                    <a:pt x="119984" y="0"/>
                  </a:moveTo>
                  <a:lnTo>
                    <a:pt x="119984" y="0"/>
                  </a:lnTo>
                  <a:lnTo>
                    <a:pt x="113767" y="26895"/>
                  </a:lnTo>
                  <a:lnTo>
                    <a:pt x="107188" y="51953"/>
                  </a:lnTo>
                  <a:lnTo>
                    <a:pt x="99874" y="71647"/>
                  </a:lnTo>
                  <a:lnTo>
                    <a:pt x="92560" y="89503"/>
                  </a:lnTo>
                  <a:lnTo>
                    <a:pt x="84510" y="102069"/>
                  </a:lnTo>
                  <a:lnTo>
                    <a:pt x="76821" y="112798"/>
                  </a:lnTo>
                  <a:lnTo>
                    <a:pt x="68410" y="118162"/>
                  </a:lnTo>
                  <a:lnTo>
                    <a:pt x="60000" y="119926"/>
                  </a:lnTo>
                  <a:lnTo>
                    <a:pt x="60000" y="119926"/>
                  </a:lnTo>
                  <a:lnTo>
                    <a:pt x="51589" y="118162"/>
                  </a:lnTo>
                  <a:lnTo>
                    <a:pt x="43178" y="112798"/>
                  </a:lnTo>
                  <a:lnTo>
                    <a:pt x="35489" y="102069"/>
                  </a:lnTo>
                  <a:lnTo>
                    <a:pt x="27454" y="89503"/>
                  </a:lnTo>
                  <a:lnTo>
                    <a:pt x="20125" y="71647"/>
                  </a:lnTo>
                  <a:lnTo>
                    <a:pt x="12811" y="51953"/>
                  </a:lnTo>
                  <a:lnTo>
                    <a:pt x="6232" y="26895"/>
                  </a:lnTo>
                  <a:lnTo>
                    <a:pt x="1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Shape 93"/>
          <p:cNvGrpSpPr/>
          <p:nvPr/>
        </p:nvGrpSpPr>
        <p:grpSpPr>
          <a:xfrm>
            <a:off x="4735815" y="1849909"/>
            <a:ext cx="320376" cy="320376"/>
            <a:chOff x="2623275" y="2333250"/>
            <a:chExt cx="381174" cy="381174"/>
          </a:xfrm>
        </p:grpSpPr>
        <p:sp>
          <p:nvSpPr>
            <p:cNvPr id="94" name="Shape 94"/>
            <p:cNvSpPr/>
            <p:nvPr/>
          </p:nvSpPr>
          <p:spPr>
            <a:xfrm>
              <a:off x="2623275" y="2333250"/>
              <a:ext cx="381174" cy="381174"/>
            </a:xfrm>
            <a:custGeom>
              <a:pathLst>
                <a:path extrusionOk="0" fill="none" h="120000" w="120000">
                  <a:moveTo>
                    <a:pt x="60003" y="0"/>
                  </a:moveTo>
                  <a:lnTo>
                    <a:pt x="60003" y="0"/>
                  </a:lnTo>
                  <a:lnTo>
                    <a:pt x="56934" y="0"/>
                  </a:lnTo>
                  <a:lnTo>
                    <a:pt x="53865" y="385"/>
                  </a:lnTo>
                  <a:lnTo>
                    <a:pt x="50803" y="771"/>
                  </a:lnTo>
                  <a:lnTo>
                    <a:pt x="47922" y="1156"/>
                  </a:lnTo>
                  <a:lnTo>
                    <a:pt x="45050" y="1920"/>
                  </a:lnTo>
                  <a:lnTo>
                    <a:pt x="42177" y="2683"/>
                  </a:lnTo>
                  <a:lnTo>
                    <a:pt x="39304" y="3643"/>
                  </a:lnTo>
                  <a:lnTo>
                    <a:pt x="36620" y="4793"/>
                  </a:lnTo>
                  <a:lnTo>
                    <a:pt x="33937" y="5942"/>
                  </a:lnTo>
                  <a:lnTo>
                    <a:pt x="31442" y="7287"/>
                  </a:lnTo>
                  <a:lnTo>
                    <a:pt x="28947" y="8625"/>
                  </a:lnTo>
                  <a:lnTo>
                    <a:pt x="26460" y="10160"/>
                  </a:lnTo>
                  <a:lnTo>
                    <a:pt x="24154" y="11884"/>
                  </a:lnTo>
                  <a:lnTo>
                    <a:pt x="21856" y="13615"/>
                  </a:lnTo>
                  <a:lnTo>
                    <a:pt x="19746" y="15528"/>
                  </a:lnTo>
                  <a:lnTo>
                    <a:pt x="17637" y="17637"/>
                  </a:lnTo>
                  <a:lnTo>
                    <a:pt x="15528" y="19746"/>
                  </a:lnTo>
                  <a:lnTo>
                    <a:pt x="13615" y="21856"/>
                  </a:lnTo>
                  <a:lnTo>
                    <a:pt x="11892" y="24154"/>
                  </a:lnTo>
                  <a:lnTo>
                    <a:pt x="10168" y="26452"/>
                  </a:lnTo>
                  <a:lnTo>
                    <a:pt x="8633" y="28947"/>
                  </a:lnTo>
                  <a:lnTo>
                    <a:pt x="7287" y="31442"/>
                  </a:lnTo>
                  <a:lnTo>
                    <a:pt x="5950" y="33929"/>
                  </a:lnTo>
                  <a:lnTo>
                    <a:pt x="4800" y="36613"/>
                  </a:lnTo>
                  <a:lnTo>
                    <a:pt x="3643" y="39296"/>
                  </a:lnTo>
                  <a:lnTo>
                    <a:pt x="2691" y="42169"/>
                  </a:lnTo>
                  <a:lnTo>
                    <a:pt x="1920" y="45050"/>
                  </a:lnTo>
                  <a:lnTo>
                    <a:pt x="1156" y="47922"/>
                  </a:lnTo>
                  <a:lnTo>
                    <a:pt x="771" y="50795"/>
                  </a:lnTo>
                  <a:lnTo>
                    <a:pt x="385" y="53865"/>
                  </a:lnTo>
                  <a:lnTo>
                    <a:pt x="7" y="56934"/>
                  </a:lnTo>
                  <a:lnTo>
                    <a:pt x="7" y="59996"/>
                  </a:lnTo>
                  <a:lnTo>
                    <a:pt x="7" y="59996"/>
                  </a:lnTo>
                  <a:lnTo>
                    <a:pt x="7" y="63065"/>
                  </a:lnTo>
                  <a:lnTo>
                    <a:pt x="385" y="66134"/>
                  </a:lnTo>
                  <a:lnTo>
                    <a:pt x="771" y="69204"/>
                  </a:lnTo>
                  <a:lnTo>
                    <a:pt x="1156" y="72077"/>
                  </a:lnTo>
                  <a:lnTo>
                    <a:pt x="1920" y="74949"/>
                  </a:lnTo>
                  <a:lnTo>
                    <a:pt x="2691" y="77830"/>
                  </a:lnTo>
                  <a:lnTo>
                    <a:pt x="3643" y="80703"/>
                  </a:lnTo>
                  <a:lnTo>
                    <a:pt x="4800" y="83386"/>
                  </a:lnTo>
                  <a:lnTo>
                    <a:pt x="5950" y="86070"/>
                  </a:lnTo>
                  <a:lnTo>
                    <a:pt x="7287" y="88557"/>
                  </a:lnTo>
                  <a:lnTo>
                    <a:pt x="8633" y="91052"/>
                  </a:lnTo>
                  <a:lnTo>
                    <a:pt x="10168" y="93547"/>
                  </a:lnTo>
                  <a:lnTo>
                    <a:pt x="11892" y="95845"/>
                  </a:lnTo>
                  <a:lnTo>
                    <a:pt x="13615" y="98143"/>
                  </a:lnTo>
                  <a:lnTo>
                    <a:pt x="15528" y="100253"/>
                  </a:lnTo>
                  <a:lnTo>
                    <a:pt x="17637" y="102362"/>
                  </a:lnTo>
                  <a:lnTo>
                    <a:pt x="19746" y="104471"/>
                  </a:lnTo>
                  <a:lnTo>
                    <a:pt x="21856" y="106384"/>
                  </a:lnTo>
                  <a:lnTo>
                    <a:pt x="24154" y="108115"/>
                  </a:lnTo>
                  <a:lnTo>
                    <a:pt x="26460" y="109839"/>
                  </a:lnTo>
                  <a:lnTo>
                    <a:pt x="28947" y="111374"/>
                  </a:lnTo>
                  <a:lnTo>
                    <a:pt x="31442" y="112712"/>
                  </a:lnTo>
                  <a:lnTo>
                    <a:pt x="33937" y="114057"/>
                  </a:lnTo>
                  <a:lnTo>
                    <a:pt x="36620" y="115206"/>
                  </a:lnTo>
                  <a:lnTo>
                    <a:pt x="39304" y="116356"/>
                  </a:lnTo>
                  <a:lnTo>
                    <a:pt x="42177" y="117316"/>
                  </a:lnTo>
                  <a:lnTo>
                    <a:pt x="45050" y="118079"/>
                  </a:lnTo>
                  <a:lnTo>
                    <a:pt x="47922" y="118843"/>
                  </a:lnTo>
                  <a:lnTo>
                    <a:pt x="50803" y="119228"/>
                  </a:lnTo>
                  <a:lnTo>
                    <a:pt x="53865" y="119614"/>
                  </a:lnTo>
                  <a:lnTo>
                    <a:pt x="56934" y="120000"/>
                  </a:lnTo>
                  <a:lnTo>
                    <a:pt x="60003" y="120000"/>
                  </a:lnTo>
                  <a:lnTo>
                    <a:pt x="60003" y="120000"/>
                  </a:lnTo>
                  <a:lnTo>
                    <a:pt x="63073" y="120000"/>
                  </a:lnTo>
                  <a:lnTo>
                    <a:pt x="66134" y="119614"/>
                  </a:lnTo>
                  <a:lnTo>
                    <a:pt x="69204" y="119228"/>
                  </a:lnTo>
                  <a:lnTo>
                    <a:pt x="72077" y="118843"/>
                  </a:lnTo>
                  <a:lnTo>
                    <a:pt x="74957" y="118079"/>
                  </a:lnTo>
                  <a:lnTo>
                    <a:pt x="77830" y="117316"/>
                  </a:lnTo>
                  <a:lnTo>
                    <a:pt x="80703" y="116356"/>
                  </a:lnTo>
                  <a:lnTo>
                    <a:pt x="83386" y="115206"/>
                  </a:lnTo>
                  <a:lnTo>
                    <a:pt x="86070" y="114057"/>
                  </a:lnTo>
                  <a:lnTo>
                    <a:pt x="88565" y="112712"/>
                  </a:lnTo>
                  <a:lnTo>
                    <a:pt x="91052" y="111374"/>
                  </a:lnTo>
                  <a:lnTo>
                    <a:pt x="93547" y="109839"/>
                  </a:lnTo>
                  <a:lnTo>
                    <a:pt x="95845" y="108115"/>
                  </a:lnTo>
                  <a:lnTo>
                    <a:pt x="98143" y="106384"/>
                  </a:lnTo>
                  <a:lnTo>
                    <a:pt x="100253" y="104471"/>
                  </a:lnTo>
                  <a:lnTo>
                    <a:pt x="102362" y="102362"/>
                  </a:lnTo>
                  <a:lnTo>
                    <a:pt x="104471" y="100253"/>
                  </a:lnTo>
                  <a:lnTo>
                    <a:pt x="106392" y="98143"/>
                  </a:lnTo>
                  <a:lnTo>
                    <a:pt x="108115" y="95845"/>
                  </a:lnTo>
                  <a:lnTo>
                    <a:pt x="109839" y="93547"/>
                  </a:lnTo>
                  <a:lnTo>
                    <a:pt x="111374" y="91052"/>
                  </a:lnTo>
                  <a:lnTo>
                    <a:pt x="112712" y="88557"/>
                  </a:lnTo>
                  <a:lnTo>
                    <a:pt x="114057" y="86070"/>
                  </a:lnTo>
                  <a:lnTo>
                    <a:pt x="115206" y="83386"/>
                  </a:lnTo>
                  <a:lnTo>
                    <a:pt x="116356" y="80703"/>
                  </a:lnTo>
                  <a:lnTo>
                    <a:pt x="117316" y="77830"/>
                  </a:lnTo>
                  <a:lnTo>
                    <a:pt x="118079" y="74949"/>
                  </a:lnTo>
                  <a:lnTo>
                    <a:pt x="118850" y="72077"/>
                  </a:lnTo>
                  <a:lnTo>
                    <a:pt x="119236" y="69204"/>
                  </a:lnTo>
                  <a:lnTo>
                    <a:pt x="119614" y="66134"/>
                  </a:lnTo>
                  <a:lnTo>
                    <a:pt x="120000" y="63065"/>
                  </a:lnTo>
                  <a:lnTo>
                    <a:pt x="120000" y="59996"/>
                  </a:lnTo>
                  <a:lnTo>
                    <a:pt x="120000" y="59996"/>
                  </a:lnTo>
                  <a:lnTo>
                    <a:pt x="120000" y="56934"/>
                  </a:lnTo>
                  <a:lnTo>
                    <a:pt x="119614" y="53865"/>
                  </a:lnTo>
                  <a:lnTo>
                    <a:pt x="119236" y="50795"/>
                  </a:lnTo>
                  <a:lnTo>
                    <a:pt x="118850" y="47922"/>
                  </a:lnTo>
                  <a:lnTo>
                    <a:pt x="118079" y="45050"/>
                  </a:lnTo>
                  <a:lnTo>
                    <a:pt x="117316" y="42169"/>
                  </a:lnTo>
                  <a:lnTo>
                    <a:pt x="116356" y="39296"/>
                  </a:lnTo>
                  <a:lnTo>
                    <a:pt x="115206" y="36613"/>
                  </a:lnTo>
                  <a:lnTo>
                    <a:pt x="114057" y="33929"/>
                  </a:lnTo>
                  <a:lnTo>
                    <a:pt x="112712" y="31442"/>
                  </a:lnTo>
                  <a:lnTo>
                    <a:pt x="111374" y="28947"/>
                  </a:lnTo>
                  <a:lnTo>
                    <a:pt x="109839" y="26452"/>
                  </a:lnTo>
                  <a:lnTo>
                    <a:pt x="108115" y="24154"/>
                  </a:lnTo>
                  <a:lnTo>
                    <a:pt x="106392" y="21856"/>
                  </a:lnTo>
                  <a:lnTo>
                    <a:pt x="104471" y="19746"/>
                  </a:lnTo>
                  <a:lnTo>
                    <a:pt x="102362" y="17637"/>
                  </a:lnTo>
                  <a:lnTo>
                    <a:pt x="100253" y="15528"/>
                  </a:lnTo>
                  <a:lnTo>
                    <a:pt x="98143" y="13615"/>
                  </a:lnTo>
                  <a:lnTo>
                    <a:pt x="95845" y="11884"/>
                  </a:lnTo>
                  <a:lnTo>
                    <a:pt x="93547" y="10160"/>
                  </a:lnTo>
                  <a:lnTo>
                    <a:pt x="91052" y="8625"/>
                  </a:lnTo>
                  <a:lnTo>
                    <a:pt x="88565" y="7287"/>
                  </a:lnTo>
                  <a:lnTo>
                    <a:pt x="86070" y="5942"/>
                  </a:lnTo>
                  <a:lnTo>
                    <a:pt x="83386" y="4793"/>
                  </a:lnTo>
                  <a:lnTo>
                    <a:pt x="80703" y="3643"/>
                  </a:lnTo>
                  <a:lnTo>
                    <a:pt x="77830" y="2683"/>
                  </a:lnTo>
                  <a:lnTo>
                    <a:pt x="74957" y="1920"/>
                  </a:lnTo>
                  <a:lnTo>
                    <a:pt x="72077" y="1156"/>
                  </a:lnTo>
                  <a:lnTo>
                    <a:pt x="69204" y="771"/>
                  </a:lnTo>
                  <a:lnTo>
                    <a:pt x="66134" y="385"/>
                  </a:lnTo>
                  <a:lnTo>
                    <a:pt x="63073" y="0"/>
                  </a:lnTo>
                  <a:lnTo>
                    <a:pt x="60003" y="0"/>
                  </a:lnTo>
                  <a:lnTo>
                    <a:pt x="60003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2869875" y="2503125"/>
              <a:ext cx="43874" cy="47524"/>
            </a:xfrm>
            <a:custGeom>
              <a:pathLst>
                <a:path extrusionOk="0" fill="none" h="120000" w="120000">
                  <a:moveTo>
                    <a:pt x="59965" y="0"/>
                  </a:moveTo>
                  <a:lnTo>
                    <a:pt x="59965" y="0"/>
                  </a:lnTo>
                  <a:lnTo>
                    <a:pt x="71658" y="1578"/>
                  </a:lnTo>
                  <a:lnTo>
                    <a:pt x="83282" y="4608"/>
                  </a:lnTo>
                  <a:lnTo>
                    <a:pt x="93264" y="10794"/>
                  </a:lnTo>
                  <a:lnTo>
                    <a:pt x="103247" y="16917"/>
                  </a:lnTo>
                  <a:lnTo>
                    <a:pt x="109948" y="26133"/>
                  </a:lnTo>
                  <a:lnTo>
                    <a:pt x="114940" y="36927"/>
                  </a:lnTo>
                  <a:lnTo>
                    <a:pt x="118290" y="47659"/>
                  </a:lnTo>
                  <a:lnTo>
                    <a:pt x="119931" y="59968"/>
                  </a:lnTo>
                  <a:lnTo>
                    <a:pt x="119931" y="59968"/>
                  </a:lnTo>
                  <a:lnTo>
                    <a:pt x="118290" y="72277"/>
                  </a:lnTo>
                  <a:lnTo>
                    <a:pt x="114940" y="83072"/>
                  </a:lnTo>
                  <a:lnTo>
                    <a:pt x="109948" y="93803"/>
                  </a:lnTo>
                  <a:lnTo>
                    <a:pt x="103247" y="103019"/>
                  </a:lnTo>
                  <a:lnTo>
                    <a:pt x="93264" y="109205"/>
                  </a:lnTo>
                  <a:lnTo>
                    <a:pt x="83282" y="115328"/>
                  </a:lnTo>
                  <a:lnTo>
                    <a:pt x="71658" y="118421"/>
                  </a:lnTo>
                  <a:lnTo>
                    <a:pt x="59965" y="119936"/>
                  </a:lnTo>
                  <a:lnTo>
                    <a:pt x="59965" y="119936"/>
                  </a:lnTo>
                  <a:lnTo>
                    <a:pt x="48341" y="118421"/>
                  </a:lnTo>
                  <a:lnTo>
                    <a:pt x="36649" y="115328"/>
                  </a:lnTo>
                  <a:lnTo>
                    <a:pt x="26666" y="109205"/>
                  </a:lnTo>
                  <a:lnTo>
                    <a:pt x="16683" y="103019"/>
                  </a:lnTo>
                  <a:lnTo>
                    <a:pt x="10051" y="93803"/>
                  </a:lnTo>
                  <a:lnTo>
                    <a:pt x="5059" y="83072"/>
                  </a:lnTo>
                  <a:lnTo>
                    <a:pt x="1709" y="72277"/>
                  </a:lnTo>
                  <a:lnTo>
                    <a:pt x="0" y="59968"/>
                  </a:lnTo>
                  <a:lnTo>
                    <a:pt x="0" y="59968"/>
                  </a:lnTo>
                  <a:lnTo>
                    <a:pt x="1709" y="47659"/>
                  </a:lnTo>
                  <a:lnTo>
                    <a:pt x="5059" y="36927"/>
                  </a:lnTo>
                  <a:lnTo>
                    <a:pt x="10051" y="26133"/>
                  </a:lnTo>
                  <a:lnTo>
                    <a:pt x="16683" y="16917"/>
                  </a:lnTo>
                  <a:lnTo>
                    <a:pt x="26666" y="10794"/>
                  </a:lnTo>
                  <a:lnTo>
                    <a:pt x="36649" y="4608"/>
                  </a:lnTo>
                  <a:lnTo>
                    <a:pt x="48341" y="1578"/>
                  </a:lnTo>
                  <a:lnTo>
                    <a:pt x="59965" y="0"/>
                  </a:lnTo>
                  <a:lnTo>
                    <a:pt x="59965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2714000" y="2503125"/>
              <a:ext cx="43874" cy="47524"/>
            </a:xfrm>
            <a:custGeom>
              <a:pathLst>
                <a:path extrusionOk="0" fill="none" h="120000" w="120000">
                  <a:moveTo>
                    <a:pt x="59965" y="119936"/>
                  </a:moveTo>
                  <a:lnTo>
                    <a:pt x="59965" y="119936"/>
                  </a:lnTo>
                  <a:lnTo>
                    <a:pt x="48341" y="118421"/>
                  </a:lnTo>
                  <a:lnTo>
                    <a:pt x="36649" y="115328"/>
                  </a:lnTo>
                  <a:lnTo>
                    <a:pt x="26666" y="109205"/>
                  </a:lnTo>
                  <a:lnTo>
                    <a:pt x="16683" y="103019"/>
                  </a:lnTo>
                  <a:lnTo>
                    <a:pt x="10051" y="93803"/>
                  </a:lnTo>
                  <a:lnTo>
                    <a:pt x="5059" y="83072"/>
                  </a:lnTo>
                  <a:lnTo>
                    <a:pt x="1709" y="72277"/>
                  </a:lnTo>
                  <a:lnTo>
                    <a:pt x="68" y="59968"/>
                  </a:lnTo>
                  <a:lnTo>
                    <a:pt x="68" y="59968"/>
                  </a:lnTo>
                  <a:lnTo>
                    <a:pt x="1709" y="47659"/>
                  </a:lnTo>
                  <a:lnTo>
                    <a:pt x="5059" y="36927"/>
                  </a:lnTo>
                  <a:lnTo>
                    <a:pt x="10051" y="26133"/>
                  </a:lnTo>
                  <a:lnTo>
                    <a:pt x="16683" y="16917"/>
                  </a:lnTo>
                  <a:lnTo>
                    <a:pt x="26666" y="10794"/>
                  </a:lnTo>
                  <a:lnTo>
                    <a:pt x="36649" y="4608"/>
                  </a:lnTo>
                  <a:lnTo>
                    <a:pt x="48341" y="1578"/>
                  </a:lnTo>
                  <a:lnTo>
                    <a:pt x="59965" y="0"/>
                  </a:lnTo>
                  <a:lnTo>
                    <a:pt x="59965" y="0"/>
                  </a:lnTo>
                  <a:lnTo>
                    <a:pt x="71658" y="1578"/>
                  </a:lnTo>
                  <a:lnTo>
                    <a:pt x="83282" y="4608"/>
                  </a:lnTo>
                  <a:lnTo>
                    <a:pt x="93333" y="10794"/>
                  </a:lnTo>
                  <a:lnTo>
                    <a:pt x="103316" y="16917"/>
                  </a:lnTo>
                  <a:lnTo>
                    <a:pt x="109948" y="26133"/>
                  </a:lnTo>
                  <a:lnTo>
                    <a:pt x="114940" y="36927"/>
                  </a:lnTo>
                  <a:lnTo>
                    <a:pt x="118290" y="47659"/>
                  </a:lnTo>
                  <a:lnTo>
                    <a:pt x="119931" y="59968"/>
                  </a:lnTo>
                  <a:lnTo>
                    <a:pt x="119931" y="59968"/>
                  </a:lnTo>
                  <a:lnTo>
                    <a:pt x="118290" y="72277"/>
                  </a:lnTo>
                  <a:lnTo>
                    <a:pt x="114940" y="83072"/>
                  </a:lnTo>
                  <a:lnTo>
                    <a:pt x="109948" y="93803"/>
                  </a:lnTo>
                  <a:lnTo>
                    <a:pt x="103316" y="103019"/>
                  </a:lnTo>
                  <a:lnTo>
                    <a:pt x="93333" y="109205"/>
                  </a:lnTo>
                  <a:lnTo>
                    <a:pt x="83282" y="115328"/>
                  </a:lnTo>
                  <a:lnTo>
                    <a:pt x="71658" y="118421"/>
                  </a:lnTo>
                  <a:lnTo>
                    <a:pt x="59965" y="119936"/>
                  </a:lnTo>
                  <a:lnTo>
                    <a:pt x="59965" y="11993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0000" w="120000">
                  <a:moveTo>
                    <a:pt x="30" y="119903"/>
                  </a:moveTo>
                  <a:lnTo>
                    <a:pt x="1200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Shape 98"/>
          <p:cNvSpPr/>
          <p:nvPr/>
        </p:nvSpPr>
        <p:spPr>
          <a:xfrm>
            <a:off x="1950317" y="1398805"/>
            <a:ext cx="8338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Juice Laundry targets the Central Virginia premium juice market. 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250" y="3353964"/>
            <a:ext cx="666893" cy="66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6192" y="3400751"/>
            <a:ext cx="752454" cy="622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 rot="5400000">
            <a:off x="2595908" y="2936264"/>
            <a:ext cx="250676" cy="267999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47EB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9385" y="3353964"/>
            <a:ext cx="1541858" cy="71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9639" y="3400751"/>
            <a:ext cx="2000528" cy="62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 rot="5400000">
            <a:off x="6324565" y="2605997"/>
            <a:ext cx="250676" cy="3340527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47EB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921057" y="4482392"/>
            <a:ext cx="26799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 Competitors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565898" y="4482392"/>
            <a:ext cx="26799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National Competitors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1282449" y="1766800"/>
            <a:ext cx="3425400" cy="1255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thejuicelaundry.com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Order handling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education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Customer service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 Marketing</a:t>
            </a:r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5056192" y="1766800"/>
            <a:ext cx="3425400" cy="1430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Local Farmer’s Market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Word of mouth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Point of 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Phyiscal advertising</a:t>
            </a:r>
          </a:p>
        </p:txBody>
      </p:sp>
      <p:sp>
        <p:nvSpPr>
          <p:cNvPr id="114" name="Shape 114"/>
          <p:cNvSpPr/>
          <p:nvPr/>
        </p:nvSpPr>
        <p:spPr>
          <a:xfrm>
            <a:off x="2329697" y="1390141"/>
            <a:ext cx="8338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Juice Laundry uses a mix of online and offline marketing</a:t>
            </a:r>
          </a:p>
        </p:txBody>
      </p:sp>
      <p:grpSp>
        <p:nvGrpSpPr>
          <p:cNvPr id="115" name="Shape 115"/>
          <p:cNvGrpSpPr/>
          <p:nvPr/>
        </p:nvGrpSpPr>
        <p:grpSpPr>
          <a:xfrm>
            <a:off x="947350" y="1831736"/>
            <a:ext cx="342881" cy="342901"/>
            <a:chOff x="6643075" y="3664250"/>
            <a:chExt cx="407949" cy="407974"/>
          </a:xfrm>
        </p:grpSpPr>
        <p:sp>
          <p:nvSpPr>
            <p:cNvPr id="116" name="Shape 116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120000" w="120000">
                  <a:moveTo>
                    <a:pt x="0" y="115499"/>
                  </a:moveTo>
                  <a:lnTo>
                    <a:pt x="0" y="115499"/>
                  </a:lnTo>
                  <a:lnTo>
                    <a:pt x="6218" y="117231"/>
                  </a:lnTo>
                  <a:lnTo>
                    <a:pt x="12096" y="118608"/>
                  </a:lnTo>
                  <a:lnTo>
                    <a:pt x="18329" y="119304"/>
                  </a:lnTo>
                  <a:lnTo>
                    <a:pt x="24548" y="120000"/>
                  </a:lnTo>
                  <a:lnTo>
                    <a:pt x="30780" y="120000"/>
                  </a:lnTo>
                  <a:lnTo>
                    <a:pt x="36999" y="119645"/>
                  </a:lnTo>
                  <a:lnTo>
                    <a:pt x="42877" y="118949"/>
                  </a:lnTo>
                  <a:lnTo>
                    <a:pt x="49096" y="117572"/>
                  </a:lnTo>
                  <a:lnTo>
                    <a:pt x="54973" y="116194"/>
                  </a:lnTo>
                  <a:lnTo>
                    <a:pt x="61206" y="114107"/>
                  </a:lnTo>
                  <a:lnTo>
                    <a:pt x="66743" y="111694"/>
                  </a:lnTo>
                  <a:lnTo>
                    <a:pt x="72621" y="108925"/>
                  </a:lnTo>
                  <a:lnTo>
                    <a:pt x="78144" y="105475"/>
                  </a:lnTo>
                  <a:lnTo>
                    <a:pt x="83341" y="102011"/>
                  </a:lnTo>
                  <a:lnTo>
                    <a:pt x="88523" y="97865"/>
                  </a:lnTo>
                  <a:lnTo>
                    <a:pt x="93364" y="93364"/>
                  </a:lnTo>
                  <a:lnTo>
                    <a:pt x="93364" y="93364"/>
                  </a:lnTo>
                  <a:lnTo>
                    <a:pt x="97851" y="88523"/>
                  </a:lnTo>
                  <a:lnTo>
                    <a:pt x="102011" y="83341"/>
                  </a:lnTo>
                  <a:lnTo>
                    <a:pt x="105461" y="78159"/>
                  </a:lnTo>
                  <a:lnTo>
                    <a:pt x="108925" y="72621"/>
                  </a:lnTo>
                  <a:lnTo>
                    <a:pt x="111694" y="66743"/>
                  </a:lnTo>
                  <a:lnTo>
                    <a:pt x="114107" y="61206"/>
                  </a:lnTo>
                  <a:lnTo>
                    <a:pt x="116180" y="54988"/>
                  </a:lnTo>
                  <a:lnTo>
                    <a:pt x="117572" y="49110"/>
                  </a:lnTo>
                  <a:lnTo>
                    <a:pt x="118949" y="42877"/>
                  </a:lnTo>
                  <a:lnTo>
                    <a:pt x="119645" y="36999"/>
                  </a:lnTo>
                  <a:lnTo>
                    <a:pt x="119985" y="30780"/>
                  </a:lnTo>
                  <a:lnTo>
                    <a:pt x="119985" y="24562"/>
                  </a:lnTo>
                  <a:lnTo>
                    <a:pt x="119290" y="18329"/>
                  </a:lnTo>
                  <a:lnTo>
                    <a:pt x="118608" y="12110"/>
                  </a:lnTo>
                  <a:lnTo>
                    <a:pt x="117217" y="6232"/>
                  </a:lnTo>
                  <a:lnTo>
                    <a:pt x="115499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6643075" y="3664250"/>
              <a:ext cx="407949" cy="407974"/>
            </a:xfrm>
            <a:custGeom>
              <a:pathLst>
                <a:path extrusionOk="0" fill="none" h="120000" w="120000">
                  <a:moveTo>
                    <a:pt x="118205" y="1794"/>
                  </a:moveTo>
                  <a:lnTo>
                    <a:pt x="118205" y="1794"/>
                  </a:lnTo>
                  <a:lnTo>
                    <a:pt x="117132" y="897"/>
                  </a:lnTo>
                  <a:lnTo>
                    <a:pt x="115881" y="360"/>
                  </a:lnTo>
                  <a:lnTo>
                    <a:pt x="114264" y="0"/>
                  </a:lnTo>
                  <a:lnTo>
                    <a:pt x="112653" y="0"/>
                  </a:lnTo>
                  <a:lnTo>
                    <a:pt x="110682" y="183"/>
                  </a:lnTo>
                  <a:lnTo>
                    <a:pt x="108535" y="536"/>
                  </a:lnTo>
                  <a:lnTo>
                    <a:pt x="106204" y="1257"/>
                  </a:lnTo>
                  <a:lnTo>
                    <a:pt x="103703" y="2154"/>
                  </a:lnTo>
                  <a:lnTo>
                    <a:pt x="101012" y="3228"/>
                  </a:lnTo>
                  <a:lnTo>
                    <a:pt x="98151" y="4478"/>
                  </a:lnTo>
                  <a:lnTo>
                    <a:pt x="95283" y="6088"/>
                  </a:lnTo>
                  <a:lnTo>
                    <a:pt x="92239" y="7706"/>
                  </a:lnTo>
                  <a:lnTo>
                    <a:pt x="85789" y="11824"/>
                  </a:lnTo>
                  <a:lnTo>
                    <a:pt x="78803" y="16655"/>
                  </a:lnTo>
                  <a:lnTo>
                    <a:pt x="78803" y="16655"/>
                  </a:lnTo>
                  <a:lnTo>
                    <a:pt x="75582" y="15405"/>
                  </a:lnTo>
                  <a:lnTo>
                    <a:pt x="72177" y="14331"/>
                  </a:lnTo>
                  <a:lnTo>
                    <a:pt x="68773" y="13611"/>
                  </a:lnTo>
                  <a:lnTo>
                    <a:pt x="65375" y="13074"/>
                  </a:lnTo>
                  <a:lnTo>
                    <a:pt x="61970" y="12721"/>
                  </a:lnTo>
                  <a:lnTo>
                    <a:pt x="58389" y="12721"/>
                  </a:lnTo>
                  <a:lnTo>
                    <a:pt x="54984" y="13074"/>
                  </a:lnTo>
                  <a:lnTo>
                    <a:pt x="51579" y="13434"/>
                  </a:lnTo>
                  <a:lnTo>
                    <a:pt x="48175" y="14147"/>
                  </a:lnTo>
                  <a:lnTo>
                    <a:pt x="44777" y="15221"/>
                  </a:lnTo>
                  <a:lnTo>
                    <a:pt x="41549" y="16478"/>
                  </a:lnTo>
                  <a:lnTo>
                    <a:pt x="38328" y="17912"/>
                  </a:lnTo>
                  <a:lnTo>
                    <a:pt x="35107" y="19699"/>
                  </a:lnTo>
                  <a:lnTo>
                    <a:pt x="32239" y="21854"/>
                  </a:lnTo>
                  <a:lnTo>
                    <a:pt x="29371" y="24001"/>
                  </a:lnTo>
                  <a:lnTo>
                    <a:pt x="26510" y="26508"/>
                  </a:lnTo>
                  <a:lnTo>
                    <a:pt x="26510" y="26508"/>
                  </a:lnTo>
                  <a:lnTo>
                    <a:pt x="24002" y="29376"/>
                  </a:lnTo>
                  <a:lnTo>
                    <a:pt x="21848" y="32237"/>
                  </a:lnTo>
                  <a:lnTo>
                    <a:pt x="19700" y="35105"/>
                  </a:lnTo>
                  <a:lnTo>
                    <a:pt x="17913" y="38325"/>
                  </a:lnTo>
                  <a:lnTo>
                    <a:pt x="16479" y="41554"/>
                  </a:lnTo>
                  <a:lnTo>
                    <a:pt x="15222" y="44774"/>
                  </a:lnTo>
                  <a:lnTo>
                    <a:pt x="14148" y="48179"/>
                  </a:lnTo>
                  <a:lnTo>
                    <a:pt x="13435" y="51584"/>
                  </a:lnTo>
                  <a:lnTo>
                    <a:pt x="13075" y="54981"/>
                  </a:lnTo>
                  <a:lnTo>
                    <a:pt x="12714" y="58385"/>
                  </a:lnTo>
                  <a:lnTo>
                    <a:pt x="12714" y="61967"/>
                  </a:lnTo>
                  <a:lnTo>
                    <a:pt x="13075" y="65371"/>
                  </a:lnTo>
                  <a:lnTo>
                    <a:pt x="13611" y="68776"/>
                  </a:lnTo>
                  <a:lnTo>
                    <a:pt x="14325" y="72173"/>
                  </a:lnTo>
                  <a:lnTo>
                    <a:pt x="15406" y="75578"/>
                  </a:lnTo>
                  <a:lnTo>
                    <a:pt x="16656" y="78798"/>
                  </a:lnTo>
                  <a:lnTo>
                    <a:pt x="16656" y="78798"/>
                  </a:lnTo>
                  <a:lnTo>
                    <a:pt x="11817" y="85784"/>
                  </a:lnTo>
                  <a:lnTo>
                    <a:pt x="7699" y="92233"/>
                  </a:lnTo>
                  <a:lnTo>
                    <a:pt x="6088" y="95277"/>
                  </a:lnTo>
                  <a:lnTo>
                    <a:pt x="4478" y="98145"/>
                  </a:lnTo>
                  <a:lnTo>
                    <a:pt x="3220" y="101013"/>
                  </a:lnTo>
                  <a:lnTo>
                    <a:pt x="2147" y="103697"/>
                  </a:lnTo>
                  <a:lnTo>
                    <a:pt x="1250" y="106205"/>
                  </a:lnTo>
                  <a:lnTo>
                    <a:pt x="536" y="108528"/>
                  </a:lnTo>
                  <a:lnTo>
                    <a:pt x="176" y="110683"/>
                  </a:lnTo>
                  <a:lnTo>
                    <a:pt x="0" y="112653"/>
                  </a:lnTo>
                  <a:lnTo>
                    <a:pt x="0" y="114264"/>
                  </a:lnTo>
                  <a:lnTo>
                    <a:pt x="360" y="115874"/>
                  </a:lnTo>
                  <a:lnTo>
                    <a:pt x="897" y="117124"/>
                  </a:lnTo>
                  <a:lnTo>
                    <a:pt x="1794" y="118205"/>
                  </a:lnTo>
                  <a:lnTo>
                    <a:pt x="1794" y="118205"/>
                  </a:lnTo>
                  <a:lnTo>
                    <a:pt x="2507" y="118919"/>
                  </a:lnTo>
                  <a:lnTo>
                    <a:pt x="3581" y="119455"/>
                  </a:lnTo>
                  <a:lnTo>
                    <a:pt x="4654" y="119816"/>
                  </a:lnTo>
                  <a:lnTo>
                    <a:pt x="5912" y="119992"/>
                  </a:lnTo>
                  <a:lnTo>
                    <a:pt x="7162" y="119992"/>
                  </a:lnTo>
                  <a:lnTo>
                    <a:pt x="8596" y="119992"/>
                  </a:lnTo>
                  <a:lnTo>
                    <a:pt x="10207" y="119632"/>
                  </a:lnTo>
                  <a:lnTo>
                    <a:pt x="12001" y="119279"/>
                  </a:lnTo>
                  <a:lnTo>
                    <a:pt x="15759" y="118205"/>
                  </a:lnTo>
                  <a:lnTo>
                    <a:pt x="19877" y="116411"/>
                  </a:lnTo>
                  <a:lnTo>
                    <a:pt x="24355" y="114264"/>
                  </a:lnTo>
                  <a:lnTo>
                    <a:pt x="29018" y="111396"/>
                  </a:lnTo>
                  <a:lnTo>
                    <a:pt x="34210" y="108175"/>
                  </a:lnTo>
                  <a:lnTo>
                    <a:pt x="39401" y="104594"/>
                  </a:lnTo>
                  <a:lnTo>
                    <a:pt x="44954" y="100469"/>
                  </a:lnTo>
                  <a:lnTo>
                    <a:pt x="50682" y="95998"/>
                  </a:lnTo>
                  <a:lnTo>
                    <a:pt x="56595" y="91159"/>
                  </a:lnTo>
                  <a:lnTo>
                    <a:pt x="62507" y="85968"/>
                  </a:lnTo>
                  <a:lnTo>
                    <a:pt x="68420" y="80416"/>
                  </a:lnTo>
                  <a:lnTo>
                    <a:pt x="74509" y="74504"/>
                  </a:lnTo>
                  <a:lnTo>
                    <a:pt x="74509" y="74504"/>
                  </a:lnTo>
                  <a:lnTo>
                    <a:pt x="80414" y="68415"/>
                  </a:lnTo>
                  <a:lnTo>
                    <a:pt x="85966" y="62503"/>
                  </a:lnTo>
                  <a:lnTo>
                    <a:pt x="91165" y="56591"/>
                  </a:lnTo>
                  <a:lnTo>
                    <a:pt x="95997" y="50686"/>
                  </a:lnTo>
                  <a:lnTo>
                    <a:pt x="100475" y="44951"/>
                  </a:lnTo>
                  <a:lnTo>
                    <a:pt x="104593" y="39399"/>
                  </a:lnTo>
                  <a:lnTo>
                    <a:pt x="108175" y="34207"/>
                  </a:lnTo>
                  <a:lnTo>
                    <a:pt x="111403" y="29016"/>
                  </a:lnTo>
                  <a:lnTo>
                    <a:pt x="114264" y="24361"/>
                  </a:lnTo>
                  <a:lnTo>
                    <a:pt x="116418" y="19883"/>
                  </a:lnTo>
                  <a:lnTo>
                    <a:pt x="118205" y="15765"/>
                  </a:lnTo>
                  <a:lnTo>
                    <a:pt x="119279" y="12000"/>
                  </a:lnTo>
                  <a:lnTo>
                    <a:pt x="119639" y="10213"/>
                  </a:lnTo>
                  <a:lnTo>
                    <a:pt x="120000" y="8596"/>
                  </a:lnTo>
                  <a:lnTo>
                    <a:pt x="120000" y="7169"/>
                  </a:lnTo>
                  <a:lnTo>
                    <a:pt x="120000" y="5912"/>
                  </a:lnTo>
                  <a:lnTo>
                    <a:pt x="119816" y="4662"/>
                  </a:lnTo>
                  <a:lnTo>
                    <a:pt x="119463" y="3581"/>
                  </a:lnTo>
                  <a:lnTo>
                    <a:pt x="118926" y="2507"/>
                  </a:lnTo>
                  <a:lnTo>
                    <a:pt x="118205" y="1794"/>
                  </a:lnTo>
                  <a:lnTo>
                    <a:pt x="118205" y="1794"/>
                  </a:lnTo>
                  <a:close/>
                  <a:moveTo>
                    <a:pt x="13435" y="101550"/>
                  </a:moveTo>
                  <a:lnTo>
                    <a:pt x="13435" y="101550"/>
                  </a:lnTo>
                  <a:lnTo>
                    <a:pt x="12898" y="101013"/>
                  </a:lnTo>
                  <a:lnTo>
                    <a:pt x="12714" y="100292"/>
                  </a:lnTo>
                  <a:lnTo>
                    <a:pt x="12361" y="99579"/>
                  </a:lnTo>
                  <a:lnTo>
                    <a:pt x="12361" y="98858"/>
                  </a:lnTo>
                  <a:lnTo>
                    <a:pt x="12361" y="96888"/>
                  </a:lnTo>
                  <a:lnTo>
                    <a:pt x="12898" y="94741"/>
                  </a:lnTo>
                  <a:lnTo>
                    <a:pt x="13788" y="92057"/>
                  </a:lnTo>
                  <a:lnTo>
                    <a:pt x="15045" y="89365"/>
                  </a:lnTo>
                  <a:lnTo>
                    <a:pt x="16656" y="86144"/>
                  </a:lnTo>
                  <a:lnTo>
                    <a:pt x="18627" y="82924"/>
                  </a:lnTo>
                  <a:lnTo>
                    <a:pt x="18627" y="82924"/>
                  </a:lnTo>
                  <a:lnTo>
                    <a:pt x="20237" y="85608"/>
                  </a:lnTo>
                  <a:lnTo>
                    <a:pt x="22208" y="88292"/>
                  </a:lnTo>
                  <a:lnTo>
                    <a:pt x="24179" y="90983"/>
                  </a:lnTo>
                  <a:lnTo>
                    <a:pt x="26510" y="93491"/>
                  </a:lnTo>
                  <a:lnTo>
                    <a:pt x="26510" y="93491"/>
                  </a:lnTo>
                  <a:lnTo>
                    <a:pt x="28657" y="95277"/>
                  </a:lnTo>
                  <a:lnTo>
                    <a:pt x="30628" y="97072"/>
                  </a:lnTo>
                  <a:lnTo>
                    <a:pt x="30628" y="97072"/>
                  </a:lnTo>
                  <a:lnTo>
                    <a:pt x="27584" y="98858"/>
                  </a:lnTo>
                  <a:lnTo>
                    <a:pt x="24716" y="100292"/>
                  </a:lnTo>
                  <a:lnTo>
                    <a:pt x="22208" y="101366"/>
                  </a:lnTo>
                  <a:lnTo>
                    <a:pt x="19700" y="102087"/>
                  </a:lnTo>
                  <a:lnTo>
                    <a:pt x="17730" y="102623"/>
                  </a:lnTo>
                  <a:lnTo>
                    <a:pt x="15943" y="102623"/>
                  </a:lnTo>
                  <a:lnTo>
                    <a:pt x="15222" y="102440"/>
                  </a:lnTo>
                  <a:lnTo>
                    <a:pt x="14509" y="102263"/>
                  </a:lnTo>
                  <a:lnTo>
                    <a:pt x="13972" y="101903"/>
                  </a:lnTo>
                  <a:lnTo>
                    <a:pt x="13435" y="101550"/>
                  </a:lnTo>
                  <a:lnTo>
                    <a:pt x="13435" y="101550"/>
                  </a:lnTo>
                  <a:close/>
                  <a:moveTo>
                    <a:pt x="60000" y="32957"/>
                  </a:moveTo>
                  <a:lnTo>
                    <a:pt x="60000" y="32957"/>
                  </a:lnTo>
                  <a:lnTo>
                    <a:pt x="59102" y="32957"/>
                  </a:lnTo>
                  <a:lnTo>
                    <a:pt x="58389" y="32597"/>
                  </a:lnTo>
                  <a:lnTo>
                    <a:pt x="57668" y="32237"/>
                  </a:lnTo>
                  <a:lnTo>
                    <a:pt x="56955" y="31700"/>
                  </a:lnTo>
                  <a:lnTo>
                    <a:pt x="56418" y="31163"/>
                  </a:lnTo>
                  <a:lnTo>
                    <a:pt x="56058" y="30450"/>
                  </a:lnTo>
                  <a:lnTo>
                    <a:pt x="55698" y="29553"/>
                  </a:lnTo>
                  <a:lnTo>
                    <a:pt x="55698" y="28656"/>
                  </a:lnTo>
                  <a:lnTo>
                    <a:pt x="55698" y="28656"/>
                  </a:lnTo>
                  <a:lnTo>
                    <a:pt x="55698" y="27759"/>
                  </a:lnTo>
                  <a:lnTo>
                    <a:pt x="56058" y="27045"/>
                  </a:lnTo>
                  <a:lnTo>
                    <a:pt x="56418" y="26325"/>
                  </a:lnTo>
                  <a:lnTo>
                    <a:pt x="56955" y="25611"/>
                  </a:lnTo>
                  <a:lnTo>
                    <a:pt x="57668" y="25075"/>
                  </a:lnTo>
                  <a:lnTo>
                    <a:pt x="58389" y="24714"/>
                  </a:lnTo>
                  <a:lnTo>
                    <a:pt x="59102" y="24538"/>
                  </a:lnTo>
                  <a:lnTo>
                    <a:pt x="60000" y="24361"/>
                  </a:lnTo>
                  <a:lnTo>
                    <a:pt x="60000" y="24361"/>
                  </a:lnTo>
                  <a:lnTo>
                    <a:pt x="60897" y="24538"/>
                  </a:lnTo>
                  <a:lnTo>
                    <a:pt x="61610" y="24714"/>
                  </a:lnTo>
                  <a:lnTo>
                    <a:pt x="62331" y="25075"/>
                  </a:lnTo>
                  <a:lnTo>
                    <a:pt x="63044" y="25611"/>
                  </a:lnTo>
                  <a:lnTo>
                    <a:pt x="63581" y="26325"/>
                  </a:lnTo>
                  <a:lnTo>
                    <a:pt x="63941" y="27045"/>
                  </a:lnTo>
                  <a:lnTo>
                    <a:pt x="64294" y="27759"/>
                  </a:lnTo>
                  <a:lnTo>
                    <a:pt x="64294" y="28656"/>
                  </a:lnTo>
                  <a:lnTo>
                    <a:pt x="64294" y="28656"/>
                  </a:lnTo>
                  <a:lnTo>
                    <a:pt x="64294" y="29553"/>
                  </a:lnTo>
                  <a:lnTo>
                    <a:pt x="63941" y="30450"/>
                  </a:lnTo>
                  <a:lnTo>
                    <a:pt x="63581" y="31163"/>
                  </a:lnTo>
                  <a:lnTo>
                    <a:pt x="63044" y="31700"/>
                  </a:lnTo>
                  <a:lnTo>
                    <a:pt x="62331" y="32237"/>
                  </a:lnTo>
                  <a:lnTo>
                    <a:pt x="61610" y="32597"/>
                  </a:lnTo>
                  <a:lnTo>
                    <a:pt x="60897" y="32957"/>
                  </a:lnTo>
                  <a:lnTo>
                    <a:pt x="60000" y="32957"/>
                  </a:lnTo>
                  <a:lnTo>
                    <a:pt x="60000" y="32957"/>
                  </a:lnTo>
                  <a:close/>
                  <a:moveTo>
                    <a:pt x="67162" y="43701"/>
                  </a:moveTo>
                  <a:lnTo>
                    <a:pt x="67162" y="43701"/>
                  </a:lnTo>
                  <a:lnTo>
                    <a:pt x="66449" y="43701"/>
                  </a:lnTo>
                  <a:lnTo>
                    <a:pt x="65912" y="43524"/>
                  </a:lnTo>
                  <a:lnTo>
                    <a:pt x="65015" y="42987"/>
                  </a:lnTo>
                  <a:lnTo>
                    <a:pt x="64478" y="42090"/>
                  </a:lnTo>
                  <a:lnTo>
                    <a:pt x="64294" y="41554"/>
                  </a:lnTo>
                  <a:lnTo>
                    <a:pt x="64294" y="40833"/>
                  </a:lnTo>
                  <a:lnTo>
                    <a:pt x="64294" y="40833"/>
                  </a:lnTo>
                  <a:lnTo>
                    <a:pt x="64294" y="40296"/>
                  </a:lnTo>
                  <a:lnTo>
                    <a:pt x="64478" y="39759"/>
                  </a:lnTo>
                  <a:lnTo>
                    <a:pt x="65015" y="38862"/>
                  </a:lnTo>
                  <a:lnTo>
                    <a:pt x="65912" y="38325"/>
                  </a:lnTo>
                  <a:lnTo>
                    <a:pt x="66449" y="38149"/>
                  </a:lnTo>
                  <a:lnTo>
                    <a:pt x="67162" y="37972"/>
                  </a:lnTo>
                  <a:lnTo>
                    <a:pt x="67162" y="37972"/>
                  </a:lnTo>
                  <a:lnTo>
                    <a:pt x="67699" y="38149"/>
                  </a:lnTo>
                  <a:lnTo>
                    <a:pt x="68236" y="38325"/>
                  </a:lnTo>
                  <a:lnTo>
                    <a:pt x="69133" y="38862"/>
                  </a:lnTo>
                  <a:lnTo>
                    <a:pt x="69670" y="39759"/>
                  </a:lnTo>
                  <a:lnTo>
                    <a:pt x="69846" y="40296"/>
                  </a:lnTo>
                  <a:lnTo>
                    <a:pt x="70030" y="40833"/>
                  </a:lnTo>
                  <a:lnTo>
                    <a:pt x="70030" y="40833"/>
                  </a:lnTo>
                  <a:lnTo>
                    <a:pt x="69846" y="41554"/>
                  </a:lnTo>
                  <a:lnTo>
                    <a:pt x="69670" y="42090"/>
                  </a:lnTo>
                  <a:lnTo>
                    <a:pt x="69133" y="42987"/>
                  </a:lnTo>
                  <a:lnTo>
                    <a:pt x="68236" y="43524"/>
                  </a:lnTo>
                  <a:lnTo>
                    <a:pt x="67699" y="43701"/>
                  </a:lnTo>
                  <a:lnTo>
                    <a:pt x="67162" y="43701"/>
                  </a:lnTo>
                  <a:lnTo>
                    <a:pt x="67162" y="43701"/>
                  </a:lnTo>
                  <a:close/>
                  <a:moveTo>
                    <a:pt x="73435" y="32421"/>
                  </a:moveTo>
                  <a:lnTo>
                    <a:pt x="73435" y="32421"/>
                  </a:lnTo>
                  <a:lnTo>
                    <a:pt x="72714" y="32421"/>
                  </a:lnTo>
                  <a:lnTo>
                    <a:pt x="72177" y="32237"/>
                  </a:lnTo>
                  <a:lnTo>
                    <a:pt x="71280" y="31523"/>
                  </a:lnTo>
                  <a:lnTo>
                    <a:pt x="70743" y="30626"/>
                  </a:lnTo>
                  <a:lnTo>
                    <a:pt x="70567" y="30090"/>
                  </a:lnTo>
                  <a:lnTo>
                    <a:pt x="70567" y="29553"/>
                  </a:lnTo>
                  <a:lnTo>
                    <a:pt x="70567" y="29553"/>
                  </a:lnTo>
                  <a:lnTo>
                    <a:pt x="70567" y="29016"/>
                  </a:lnTo>
                  <a:lnTo>
                    <a:pt x="70743" y="28479"/>
                  </a:lnTo>
                  <a:lnTo>
                    <a:pt x="71280" y="27582"/>
                  </a:lnTo>
                  <a:lnTo>
                    <a:pt x="72177" y="26869"/>
                  </a:lnTo>
                  <a:lnTo>
                    <a:pt x="72714" y="26685"/>
                  </a:lnTo>
                  <a:lnTo>
                    <a:pt x="73435" y="26685"/>
                  </a:lnTo>
                  <a:lnTo>
                    <a:pt x="73435" y="26685"/>
                  </a:lnTo>
                  <a:lnTo>
                    <a:pt x="73972" y="26685"/>
                  </a:lnTo>
                  <a:lnTo>
                    <a:pt x="74509" y="26869"/>
                  </a:lnTo>
                  <a:lnTo>
                    <a:pt x="75398" y="27582"/>
                  </a:lnTo>
                  <a:lnTo>
                    <a:pt x="75943" y="28479"/>
                  </a:lnTo>
                  <a:lnTo>
                    <a:pt x="76119" y="29016"/>
                  </a:lnTo>
                  <a:lnTo>
                    <a:pt x="76296" y="29553"/>
                  </a:lnTo>
                  <a:lnTo>
                    <a:pt x="76296" y="29553"/>
                  </a:lnTo>
                  <a:lnTo>
                    <a:pt x="76119" y="30090"/>
                  </a:lnTo>
                  <a:lnTo>
                    <a:pt x="75943" y="30626"/>
                  </a:lnTo>
                  <a:lnTo>
                    <a:pt x="75398" y="31523"/>
                  </a:lnTo>
                  <a:lnTo>
                    <a:pt x="74509" y="32237"/>
                  </a:lnTo>
                  <a:lnTo>
                    <a:pt x="73972" y="32421"/>
                  </a:lnTo>
                  <a:lnTo>
                    <a:pt x="73435" y="32421"/>
                  </a:lnTo>
                  <a:lnTo>
                    <a:pt x="73435" y="32421"/>
                  </a:lnTo>
                  <a:close/>
                  <a:moveTo>
                    <a:pt x="97070" y="30626"/>
                  </a:moveTo>
                  <a:lnTo>
                    <a:pt x="97070" y="30626"/>
                  </a:lnTo>
                  <a:lnTo>
                    <a:pt x="95283" y="28656"/>
                  </a:lnTo>
                  <a:lnTo>
                    <a:pt x="93489" y="26508"/>
                  </a:lnTo>
                  <a:lnTo>
                    <a:pt x="93489" y="26508"/>
                  </a:lnTo>
                  <a:lnTo>
                    <a:pt x="90981" y="24177"/>
                  </a:lnTo>
                  <a:lnTo>
                    <a:pt x="88297" y="22207"/>
                  </a:lnTo>
                  <a:lnTo>
                    <a:pt x="85613" y="20236"/>
                  </a:lnTo>
                  <a:lnTo>
                    <a:pt x="82921" y="18626"/>
                  </a:lnTo>
                  <a:lnTo>
                    <a:pt x="82921" y="18626"/>
                  </a:lnTo>
                  <a:lnTo>
                    <a:pt x="86150" y="16655"/>
                  </a:lnTo>
                  <a:lnTo>
                    <a:pt x="89371" y="15045"/>
                  </a:lnTo>
                  <a:lnTo>
                    <a:pt x="92055" y="13794"/>
                  </a:lnTo>
                  <a:lnTo>
                    <a:pt x="94746" y="12897"/>
                  </a:lnTo>
                  <a:lnTo>
                    <a:pt x="96894" y="12361"/>
                  </a:lnTo>
                  <a:lnTo>
                    <a:pt x="98865" y="12361"/>
                  </a:lnTo>
                  <a:lnTo>
                    <a:pt x="99578" y="12361"/>
                  </a:lnTo>
                  <a:lnTo>
                    <a:pt x="100299" y="12721"/>
                  </a:lnTo>
                  <a:lnTo>
                    <a:pt x="101012" y="12897"/>
                  </a:lnTo>
                  <a:lnTo>
                    <a:pt x="101549" y="13434"/>
                  </a:lnTo>
                  <a:lnTo>
                    <a:pt x="101549" y="13434"/>
                  </a:lnTo>
                  <a:lnTo>
                    <a:pt x="101909" y="13971"/>
                  </a:lnTo>
                  <a:lnTo>
                    <a:pt x="102269" y="14508"/>
                  </a:lnTo>
                  <a:lnTo>
                    <a:pt x="102446" y="15221"/>
                  </a:lnTo>
                  <a:lnTo>
                    <a:pt x="102622" y="15942"/>
                  </a:lnTo>
                  <a:lnTo>
                    <a:pt x="102622" y="17729"/>
                  </a:lnTo>
                  <a:lnTo>
                    <a:pt x="102086" y="19699"/>
                  </a:lnTo>
                  <a:lnTo>
                    <a:pt x="101372" y="22207"/>
                  </a:lnTo>
                  <a:lnTo>
                    <a:pt x="100299" y="24714"/>
                  </a:lnTo>
                  <a:lnTo>
                    <a:pt x="98865" y="27582"/>
                  </a:lnTo>
                  <a:lnTo>
                    <a:pt x="97070" y="30626"/>
                  </a:lnTo>
                  <a:lnTo>
                    <a:pt x="97070" y="30626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Shape 118"/>
          <p:cNvGrpSpPr/>
          <p:nvPr/>
        </p:nvGrpSpPr>
        <p:grpSpPr>
          <a:xfrm>
            <a:off x="4785556" y="1795921"/>
            <a:ext cx="256414" cy="414534"/>
            <a:chOff x="1988225" y="4286525"/>
            <a:chExt cx="305075" cy="493200"/>
          </a:xfrm>
        </p:grpSpPr>
        <p:sp>
          <p:nvSpPr>
            <p:cNvPr id="119" name="Shape 119"/>
            <p:cNvSpPr/>
            <p:nvPr/>
          </p:nvSpPr>
          <p:spPr>
            <a:xfrm>
              <a:off x="2178800" y="4519725"/>
              <a:ext cx="114500" cy="114475"/>
            </a:xfrm>
            <a:custGeom>
              <a:pathLst>
                <a:path extrusionOk="0" fill="none" h="120000" w="120000">
                  <a:moveTo>
                    <a:pt x="19152" y="109779"/>
                  </a:moveTo>
                  <a:lnTo>
                    <a:pt x="19152" y="109779"/>
                  </a:lnTo>
                  <a:lnTo>
                    <a:pt x="22349" y="112321"/>
                  </a:lnTo>
                  <a:lnTo>
                    <a:pt x="26174" y="114889"/>
                  </a:lnTo>
                  <a:lnTo>
                    <a:pt x="30655" y="116802"/>
                  </a:lnTo>
                  <a:lnTo>
                    <a:pt x="34480" y="118086"/>
                  </a:lnTo>
                  <a:lnTo>
                    <a:pt x="38934" y="119344"/>
                  </a:lnTo>
                  <a:lnTo>
                    <a:pt x="43414" y="120000"/>
                  </a:lnTo>
                  <a:lnTo>
                    <a:pt x="47868" y="120000"/>
                  </a:lnTo>
                  <a:lnTo>
                    <a:pt x="51694" y="120000"/>
                  </a:lnTo>
                  <a:lnTo>
                    <a:pt x="56174" y="120000"/>
                  </a:lnTo>
                  <a:lnTo>
                    <a:pt x="60628" y="118715"/>
                  </a:lnTo>
                  <a:lnTo>
                    <a:pt x="65109" y="117431"/>
                  </a:lnTo>
                  <a:lnTo>
                    <a:pt x="68934" y="116173"/>
                  </a:lnTo>
                  <a:lnTo>
                    <a:pt x="72759" y="114260"/>
                  </a:lnTo>
                  <a:lnTo>
                    <a:pt x="76585" y="111692"/>
                  </a:lnTo>
                  <a:lnTo>
                    <a:pt x="80410" y="109150"/>
                  </a:lnTo>
                  <a:lnTo>
                    <a:pt x="83606" y="105953"/>
                  </a:lnTo>
                  <a:lnTo>
                    <a:pt x="83606" y="105953"/>
                  </a:lnTo>
                  <a:lnTo>
                    <a:pt x="87432" y="101471"/>
                  </a:lnTo>
                  <a:lnTo>
                    <a:pt x="91257" y="95732"/>
                  </a:lnTo>
                  <a:lnTo>
                    <a:pt x="94454" y="89364"/>
                  </a:lnTo>
                  <a:lnTo>
                    <a:pt x="98279" y="81685"/>
                  </a:lnTo>
                  <a:lnTo>
                    <a:pt x="104672" y="65097"/>
                  </a:lnTo>
                  <a:lnTo>
                    <a:pt x="110410" y="47879"/>
                  </a:lnTo>
                  <a:lnTo>
                    <a:pt x="115519" y="30635"/>
                  </a:lnTo>
                  <a:lnTo>
                    <a:pt x="118716" y="15959"/>
                  </a:lnTo>
                  <a:lnTo>
                    <a:pt x="119973" y="5739"/>
                  </a:lnTo>
                  <a:lnTo>
                    <a:pt x="119973" y="2542"/>
                  </a:lnTo>
                  <a:lnTo>
                    <a:pt x="119973" y="628"/>
                  </a:lnTo>
                  <a:lnTo>
                    <a:pt x="119973" y="628"/>
                  </a:lnTo>
                  <a:lnTo>
                    <a:pt x="118061" y="0"/>
                  </a:lnTo>
                  <a:lnTo>
                    <a:pt x="114890" y="0"/>
                  </a:lnTo>
                  <a:lnTo>
                    <a:pt x="104017" y="1913"/>
                  </a:lnTo>
                  <a:lnTo>
                    <a:pt x="89344" y="5110"/>
                  </a:lnTo>
                  <a:lnTo>
                    <a:pt x="72759" y="9565"/>
                  </a:lnTo>
                  <a:lnTo>
                    <a:pt x="54890" y="15959"/>
                  </a:lnTo>
                  <a:lnTo>
                    <a:pt x="38305" y="22328"/>
                  </a:lnTo>
                  <a:lnTo>
                    <a:pt x="31283" y="25525"/>
                  </a:lnTo>
                  <a:lnTo>
                    <a:pt x="24262" y="29351"/>
                  </a:lnTo>
                  <a:lnTo>
                    <a:pt x="18524" y="33177"/>
                  </a:lnTo>
                  <a:lnTo>
                    <a:pt x="14698" y="36374"/>
                  </a:lnTo>
                  <a:lnTo>
                    <a:pt x="14698" y="36374"/>
                  </a:lnTo>
                  <a:lnTo>
                    <a:pt x="11502" y="40200"/>
                  </a:lnTo>
                  <a:lnTo>
                    <a:pt x="8960" y="43398"/>
                  </a:lnTo>
                  <a:lnTo>
                    <a:pt x="6393" y="47224"/>
                  </a:lnTo>
                  <a:lnTo>
                    <a:pt x="4480" y="51705"/>
                  </a:lnTo>
                  <a:lnTo>
                    <a:pt x="2567" y="55531"/>
                  </a:lnTo>
                  <a:lnTo>
                    <a:pt x="1283" y="59986"/>
                  </a:lnTo>
                  <a:lnTo>
                    <a:pt x="655" y="63839"/>
                  </a:lnTo>
                  <a:lnTo>
                    <a:pt x="26" y="68294"/>
                  </a:lnTo>
                  <a:lnTo>
                    <a:pt x="26" y="72749"/>
                  </a:lnTo>
                  <a:lnTo>
                    <a:pt x="655" y="77230"/>
                  </a:lnTo>
                  <a:lnTo>
                    <a:pt x="1283" y="81685"/>
                  </a:lnTo>
                  <a:lnTo>
                    <a:pt x="2567" y="85538"/>
                  </a:lnTo>
                  <a:lnTo>
                    <a:pt x="3851" y="89993"/>
                  </a:lnTo>
                  <a:lnTo>
                    <a:pt x="5764" y="93819"/>
                  </a:lnTo>
                  <a:lnTo>
                    <a:pt x="8305" y="97645"/>
                  </a:lnTo>
                  <a:lnTo>
                    <a:pt x="10873" y="101471"/>
                  </a:lnTo>
                  <a:lnTo>
                    <a:pt x="19152" y="10977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988225" y="4539200"/>
              <a:ext cx="156500" cy="156500"/>
            </a:xfrm>
            <a:custGeom>
              <a:pathLst>
                <a:path extrusionOk="0" fill="none" h="120000" w="120000">
                  <a:moveTo>
                    <a:pt x="108785" y="102249"/>
                  </a:moveTo>
                  <a:lnTo>
                    <a:pt x="108785" y="102249"/>
                  </a:lnTo>
                  <a:lnTo>
                    <a:pt x="111584" y="98511"/>
                  </a:lnTo>
                  <a:lnTo>
                    <a:pt x="113923" y="94773"/>
                  </a:lnTo>
                  <a:lnTo>
                    <a:pt x="115801" y="90575"/>
                  </a:lnTo>
                  <a:lnTo>
                    <a:pt x="117661" y="86376"/>
                  </a:lnTo>
                  <a:lnTo>
                    <a:pt x="118600" y="82178"/>
                  </a:lnTo>
                  <a:lnTo>
                    <a:pt x="119520" y="77501"/>
                  </a:lnTo>
                  <a:lnTo>
                    <a:pt x="119999" y="73303"/>
                  </a:lnTo>
                  <a:lnTo>
                    <a:pt x="119999" y="68645"/>
                  </a:lnTo>
                  <a:lnTo>
                    <a:pt x="119520" y="64428"/>
                  </a:lnTo>
                  <a:lnTo>
                    <a:pt x="118600" y="59769"/>
                  </a:lnTo>
                  <a:lnTo>
                    <a:pt x="117661" y="55571"/>
                  </a:lnTo>
                  <a:lnTo>
                    <a:pt x="115801" y="51354"/>
                  </a:lnTo>
                  <a:lnTo>
                    <a:pt x="113923" y="47156"/>
                  </a:lnTo>
                  <a:lnTo>
                    <a:pt x="111584" y="43418"/>
                  </a:lnTo>
                  <a:lnTo>
                    <a:pt x="108785" y="39699"/>
                  </a:lnTo>
                  <a:lnTo>
                    <a:pt x="105527" y="36421"/>
                  </a:lnTo>
                  <a:lnTo>
                    <a:pt x="105527" y="36421"/>
                  </a:lnTo>
                  <a:lnTo>
                    <a:pt x="101329" y="32683"/>
                  </a:lnTo>
                  <a:lnTo>
                    <a:pt x="95712" y="28945"/>
                  </a:lnTo>
                  <a:lnTo>
                    <a:pt x="89175" y="25226"/>
                  </a:lnTo>
                  <a:lnTo>
                    <a:pt x="81718" y="21948"/>
                  </a:lnTo>
                  <a:lnTo>
                    <a:pt x="73782" y="18690"/>
                  </a:lnTo>
                  <a:lnTo>
                    <a:pt x="65367" y="15412"/>
                  </a:lnTo>
                  <a:lnTo>
                    <a:pt x="47635" y="9335"/>
                  </a:lnTo>
                  <a:lnTo>
                    <a:pt x="30824" y="4677"/>
                  </a:lnTo>
                  <a:lnTo>
                    <a:pt x="16351" y="1399"/>
                  </a:lnTo>
                  <a:lnTo>
                    <a:pt x="10274" y="479"/>
                  </a:lnTo>
                  <a:lnTo>
                    <a:pt x="5616" y="0"/>
                  </a:lnTo>
                  <a:lnTo>
                    <a:pt x="2338" y="0"/>
                  </a:lnTo>
                  <a:lnTo>
                    <a:pt x="479" y="479"/>
                  </a:lnTo>
                  <a:lnTo>
                    <a:pt x="479" y="479"/>
                  </a:lnTo>
                  <a:lnTo>
                    <a:pt x="19" y="2338"/>
                  </a:lnTo>
                  <a:lnTo>
                    <a:pt x="19" y="5616"/>
                  </a:lnTo>
                  <a:lnTo>
                    <a:pt x="479" y="10274"/>
                  </a:lnTo>
                  <a:lnTo>
                    <a:pt x="1418" y="16351"/>
                  </a:lnTo>
                  <a:lnTo>
                    <a:pt x="4677" y="30824"/>
                  </a:lnTo>
                  <a:lnTo>
                    <a:pt x="9354" y="47635"/>
                  </a:lnTo>
                  <a:lnTo>
                    <a:pt x="15412" y="65367"/>
                  </a:lnTo>
                  <a:lnTo>
                    <a:pt x="18690" y="73763"/>
                  </a:lnTo>
                  <a:lnTo>
                    <a:pt x="21948" y="81699"/>
                  </a:lnTo>
                  <a:lnTo>
                    <a:pt x="25226" y="89175"/>
                  </a:lnTo>
                  <a:lnTo>
                    <a:pt x="28964" y="95712"/>
                  </a:lnTo>
                  <a:lnTo>
                    <a:pt x="32683" y="101309"/>
                  </a:lnTo>
                  <a:lnTo>
                    <a:pt x="36421" y="105527"/>
                  </a:lnTo>
                  <a:lnTo>
                    <a:pt x="36421" y="105527"/>
                  </a:lnTo>
                  <a:lnTo>
                    <a:pt x="39699" y="108785"/>
                  </a:lnTo>
                  <a:lnTo>
                    <a:pt x="43437" y="111584"/>
                  </a:lnTo>
                  <a:lnTo>
                    <a:pt x="47156" y="113923"/>
                  </a:lnTo>
                  <a:lnTo>
                    <a:pt x="51373" y="115782"/>
                  </a:lnTo>
                  <a:lnTo>
                    <a:pt x="55571" y="117661"/>
                  </a:lnTo>
                  <a:lnTo>
                    <a:pt x="59769" y="118600"/>
                  </a:lnTo>
                  <a:lnTo>
                    <a:pt x="64447" y="119520"/>
                  </a:lnTo>
                  <a:lnTo>
                    <a:pt x="68645" y="119999"/>
                  </a:lnTo>
                  <a:lnTo>
                    <a:pt x="73303" y="119999"/>
                  </a:lnTo>
                  <a:lnTo>
                    <a:pt x="77501" y="119520"/>
                  </a:lnTo>
                  <a:lnTo>
                    <a:pt x="82178" y="118600"/>
                  </a:lnTo>
                  <a:lnTo>
                    <a:pt x="86376" y="117661"/>
                  </a:lnTo>
                  <a:lnTo>
                    <a:pt x="90575" y="115782"/>
                  </a:lnTo>
                  <a:lnTo>
                    <a:pt x="94792" y="113923"/>
                  </a:lnTo>
                  <a:lnTo>
                    <a:pt x="98511" y="111584"/>
                  </a:lnTo>
                  <a:lnTo>
                    <a:pt x="102249" y="108785"/>
                  </a:lnTo>
                  <a:lnTo>
                    <a:pt x="108785" y="102249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042425" y="4286525"/>
              <a:ext cx="239300" cy="236249"/>
            </a:xfrm>
            <a:custGeom>
              <a:pathLst>
                <a:path extrusionOk="0" fill="none" h="120000" w="120000">
                  <a:moveTo>
                    <a:pt x="67170" y="120000"/>
                  </a:moveTo>
                  <a:lnTo>
                    <a:pt x="67170" y="120000"/>
                  </a:lnTo>
                  <a:lnTo>
                    <a:pt x="70831" y="118450"/>
                  </a:lnTo>
                  <a:lnTo>
                    <a:pt x="74191" y="115974"/>
                  </a:lnTo>
                  <a:lnTo>
                    <a:pt x="77250" y="113193"/>
                  </a:lnTo>
                  <a:lnTo>
                    <a:pt x="79995" y="109790"/>
                  </a:lnTo>
                  <a:lnTo>
                    <a:pt x="79995" y="109790"/>
                  </a:lnTo>
                  <a:lnTo>
                    <a:pt x="83355" y="110095"/>
                  </a:lnTo>
                  <a:lnTo>
                    <a:pt x="86715" y="110095"/>
                  </a:lnTo>
                  <a:lnTo>
                    <a:pt x="89761" y="109790"/>
                  </a:lnTo>
                  <a:lnTo>
                    <a:pt x="92820" y="109168"/>
                  </a:lnTo>
                  <a:lnTo>
                    <a:pt x="95566" y="108241"/>
                  </a:lnTo>
                  <a:lnTo>
                    <a:pt x="98010" y="107009"/>
                  </a:lnTo>
                  <a:lnTo>
                    <a:pt x="100154" y="105460"/>
                  </a:lnTo>
                  <a:lnTo>
                    <a:pt x="102285" y="103606"/>
                  </a:lnTo>
                  <a:lnTo>
                    <a:pt x="104116" y="101447"/>
                  </a:lnTo>
                  <a:lnTo>
                    <a:pt x="105645" y="98971"/>
                  </a:lnTo>
                  <a:lnTo>
                    <a:pt x="106861" y="96495"/>
                  </a:lnTo>
                  <a:lnTo>
                    <a:pt x="107776" y="93714"/>
                  </a:lnTo>
                  <a:lnTo>
                    <a:pt x="108692" y="90920"/>
                  </a:lnTo>
                  <a:lnTo>
                    <a:pt x="109005" y="87834"/>
                  </a:lnTo>
                  <a:lnTo>
                    <a:pt x="109005" y="84431"/>
                  </a:lnTo>
                  <a:lnTo>
                    <a:pt x="108692" y="81028"/>
                  </a:lnTo>
                  <a:lnTo>
                    <a:pt x="108692" y="81028"/>
                  </a:lnTo>
                  <a:lnTo>
                    <a:pt x="111136" y="78869"/>
                  </a:lnTo>
                  <a:lnTo>
                    <a:pt x="113581" y="76393"/>
                  </a:lnTo>
                  <a:lnTo>
                    <a:pt x="115411" y="73917"/>
                  </a:lnTo>
                  <a:lnTo>
                    <a:pt x="116941" y="71441"/>
                  </a:lnTo>
                  <a:lnTo>
                    <a:pt x="118157" y="68660"/>
                  </a:lnTo>
                  <a:lnTo>
                    <a:pt x="119084" y="66184"/>
                  </a:lnTo>
                  <a:lnTo>
                    <a:pt x="119686" y="63403"/>
                  </a:lnTo>
                  <a:lnTo>
                    <a:pt x="120000" y="60622"/>
                  </a:lnTo>
                  <a:lnTo>
                    <a:pt x="119686" y="57828"/>
                  </a:lnTo>
                  <a:lnTo>
                    <a:pt x="119084" y="55047"/>
                  </a:lnTo>
                  <a:lnTo>
                    <a:pt x="118157" y="52266"/>
                  </a:lnTo>
                  <a:lnTo>
                    <a:pt x="116941" y="49790"/>
                  </a:lnTo>
                  <a:lnTo>
                    <a:pt x="115411" y="47009"/>
                  </a:lnTo>
                  <a:lnTo>
                    <a:pt x="113581" y="44533"/>
                  </a:lnTo>
                  <a:lnTo>
                    <a:pt x="111136" y="42374"/>
                  </a:lnTo>
                  <a:lnTo>
                    <a:pt x="108692" y="40203"/>
                  </a:lnTo>
                  <a:lnTo>
                    <a:pt x="108692" y="40203"/>
                  </a:lnTo>
                  <a:lnTo>
                    <a:pt x="109005" y="36800"/>
                  </a:lnTo>
                  <a:lnTo>
                    <a:pt x="109005" y="33396"/>
                  </a:lnTo>
                  <a:lnTo>
                    <a:pt x="108692" y="30311"/>
                  </a:lnTo>
                  <a:lnTo>
                    <a:pt x="107776" y="27212"/>
                  </a:lnTo>
                  <a:lnTo>
                    <a:pt x="106861" y="24431"/>
                  </a:lnTo>
                  <a:lnTo>
                    <a:pt x="105645" y="21955"/>
                  </a:lnTo>
                  <a:lnTo>
                    <a:pt x="104116" y="19796"/>
                  </a:lnTo>
                  <a:lnTo>
                    <a:pt x="102285" y="17625"/>
                  </a:lnTo>
                  <a:lnTo>
                    <a:pt x="100154" y="15771"/>
                  </a:lnTo>
                  <a:lnTo>
                    <a:pt x="98010" y="14222"/>
                  </a:lnTo>
                  <a:lnTo>
                    <a:pt x="95566" y="12990"/>
                  </a:lnTo>
                  <a:lnTo>
                    <a:pt x="92820" y="12063"/>
                  </a:lnTo>
                  <a:lnTo>
                    <a:pt x="89761" y="11441"/>
                  </a:lnTo>
                  <a:lnTo>
                    <a:pt x="86715" y="10831"/>
                  </a:lnTo>
                  <a:lnTo>
                    <a:pt x="83355" y="10831"/>
                  </a:lnTo>
                  <a:lnTo>
                    <a:pt x="79995" y="11441"/>
                  </a:lnTo>
                  <a:lnTo>
                    <a:pt x="79995" y="11441"/>
                  </a:lnTo>
                  <a:lnTo>
                    <a:pt x="77864" y="8660"/>
                  </a:lnTo>
                  <a:lnTo>
                    <a:pt x="75720" y="6184"/>
                  </a:lnTo>
                  <a:lnTo>
                    <a:pt x="73276" y="4330"/>
                  </a:lnTo>
                  <a:lnTo>
                    <a:pt x="70530" y="2780"/>
                  </a:lnTo>
                  <a:lnTo>
                    <a:pt x="68086" y="1549"/>
                  </a:lnTo>
                  <a:lnTo>
                    <a:pt x="65340" y="622"/>
                  </a:lnTo>
                  <a:lnTo>
                    <a:pt x="62595" y="0"/>
                  </a:lnTo>
                  <a:lnTo>
                    <a:pt x="59849" y="0"/>
                  </a:lnTo>
                  <a:lnTo>
                    <a:pt x="57104" y="0"/>
                  </a:lnTo>
                  <a:lnTo>
                    <a:pt x="54346" y="622"/>
                  </a:lnTo>
                  <a:lnTo>
                    <a:pt x="51901" y="1549"/>
                  </a:lnTo>
                  <a:lnTo>
                    <a:pt x="49155" y="2780"/>
                  </a:lnTo>
                  <a:lnTo>
                    <a:pt x="46711" y="4330"/>
                  </a:lnTo>
                  <a:lnTo>
                    <a:pt x="44279" y="6184"/>
                  </a:lnTo>
                  <a:lnTo>
                    <a:pt x="41834" y="8660"/>
                  </a:lnTo>
                  <a:lnTo>
                    <a:pt x="39690" y="11441"/>
                  </a:lnTo>
                  <a:lnTo>
                    <a:pt x="39690" y="11441"/>
                  </a:lnTo>
                  <a:lnTo>
                    <a:pt x="36330" y="10831"/>
                  </a:lnTo>
                  <a:lnTo>
                    <a:pt x="33284" y="10831"/>
                  </a:lnTo>
                  <a:lnTo>
                    <a:pt x="29924" y="11441"/>
                  </a:lnTo>
                  <a:lnTo>
                    <a:pt x="27179" y="12063"/>
                  </a:lnTo>
                  <a:lnTo>
                    <a:pt x="24433" y="12990"/>
                  </a:lnTo>
                  <a:lnTo>
                    <a:pt x="21989" y="14222"/>
                  </a:lnTo>
                  <a:lnTo>
                    <a:pt x="19544" y="15771"/>
                  </a:lnTo>
                  <a:lnTo>
                    <a:pt x="17400" y="17625"/>
                  </a:lnTo>
                  <a:lnTo>
                    <a:pt x="15883" y="19796"/>
                  </a:lnTo>
                  <a:lnTo>
                    <a:pt x="14040" y="21955"/>
                  </a:lnTo>
                  <a:lnTo>
                    <a:pt x="12824" y="24431"/>
                  </a:lnTo>
                  <a:lnTo>
                    <a:pt x="11909" y="27212"/>
                  </a:lnTo>
                  <a:lnTo>
                    <a:pt x="11295" y="30311"/>
                  </a:lnTo>
                  <a:lnTo>
                    <a:pt x="10994" y="33396"/>
                  </a:lnTo>
                  <a:lnTo>
                    <a:pt x="10994" y="36800"/>
                  </a:lnTo>
                  <a:lnTo>
                    <a:pt x="11295" y="40203"/>
                  </a:lnTo>
                  <a:lnTo>
                    <a:pt x="11295" y="40203"/>
                  </a:lnTo>
                  <a:lnTo>
                    <a:pt x="8549" y="42374"/>
                  </a:lnTo>
                  <a:lnTo>
                    <a:pt x="6418" y="44533"/>
                  </a:lnTo>
                  <a:lnTo>
                    <a:pt x="4274" y="47009"/>
                  </a:lnTo>
                  <a:lnTo>
                    <a:pt x="2745" y="49790"/>
                  </a:lnTo>
                  <a:lnTo>
                    <a:pt x="1529" y="52266"/>
                  </a:lnTo>
                  <a:lnTo>
                    <a:pt x="614" y="55047"/>
                  </a:lnTo>
                  <a:lnTo>
                    <a:pt x="300" y="57828"/>
                  </a:lnTo>
                  <a:lnTo>
                    <a:pt x="0" y="60622"/>
                  </a:lnTo>
                  <a:lnTo>
                    <a:pt x="300" y="63403"/>
                  </a:lnTo>
                  <a:lnTo>
                    <a:pt x="614" y="66184"/>
                  </a:lnTo>
                  <a:lnTo>
                    <a:pt x="1529" y="68660"/>
                  </a:lnTo>
                  <a:lnTo>
                    <a:pt x="2745" y="71441"/>
                  </a:lnTo>
                  <a:lnTo>
                    <a:pt x="4274" y="73917"/>
                  </a:lnTo>
                  <a:lnTo>
                    <a:pt x="6418" y="76393"/>
                  </a:lnTo>
                  <a:lnTo>
                    <a:pt x="8549" y="78869"/>
                  </a:lnTo>
                  <a:lnTo>
                    <a:pt x="11295" y="81028"/>
                  </a:lnTo>
                  <a:lnTo>
                    <a:pt x="11295" y="81028"/>
                  </a:lnTo>
                  <a:lnTo>
                    <a:pt x="10994" y="84431"/>
                  </a:lnTo>
                  <a:lnTo>
                    <a:pt x="10994" y="87834"/>
                  </a:lnTo>
                  <a:lnTo>
                    <a:pt x="11295" y="90920"/>
                  </a:lnTo>
                  <a:lnTo>
                    <a:pt x="11909" y="93714"/>
                  </a:lnTo>
                  <a:lnTo>
                    <a:pt x="12824" y="96495"/>
                  </a:lnTo>
                  <a:lnTo>
                    <a:pt x="14040" y="98971"/>
                  </a:lnTo>
                  <a:lnTo>
                    <a:pt x="15883" y="101447"/>
                  </a:lnTo>
                  <a:lnTo>
                    <a:pt x="17400" y="103606"/>
                  </a:lnTo>
                  <a:lnTo>
                    <a:pt x="19544" y="105460"/>
                  </a:lnTo>
                  <a:lnTo>
                    <a:pt x="21989" y="107009"/>
                  </a:lnTo>
                  <a:lnTo>
                    <a:pt x="24433" y="108241"/>
                  </a:lnTo>
                  <a:lnTo>
                    <a:pt x="27179" y="109168"/>
                  </a:lnTo>
                  <a:lnTo>
                    <a:pt x="29924" y="109790"/>
                  </a:lnTo>
                  <a:lnTo>
                    <a:pt x="33284" y="110095"/>
                  </a:lnTo>
                  <a:lnTo>
                    <a:pt x="36330" y="110095"/>
                  </a:lnTo>
                  <a:lnTo>
                    <a:pt x="39690" y="109790"/>
                  </a:lnTo>
                  <a:lnTo>
                    <a:pt x="39690" y="109790"/>
                  </a:lnTo>
                  <a:lnTo>
                    <a:pt x="42749" y="113193"/>
                  </a:lnTo>
                  <a:lnTo>
                    <a:pt x="45796" y="115974"/>
                  </a:lnTo>
                  <a:lnTo>
                    <a:pt x="49155" y="118450"/>
                  </a:lnTo>
                  <a:lnTo>
                    <a:pt x="52515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2161750" y="4522750"/>
              <a:ext cx="25" cy="256975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133750" y="4377850"/>
              <a:ext cx="56049" cy="56024"/>
            </a:xfrm>
            <a:custGeom>
              <a:pathLst>
                <a:path extrusionOk="0" fill="none" h="120000" w="120000">
                  <a:moveTo>
                    <a:pt x="60000" y="120000"/>
                  </a:moveTo>
                  <a:lnTo>
                    <a:pt x="60000" y="120000"/>
                  </a:lnTo>
                  <a:lnTo>
                    <a:pt x="48278" y="118714"/>
                  </a:lnTo>
                  <a:lnTo>
                    <a:pt x="36503" y="114805"/>
                  </a:lnTo>
                  <a:lnTo>
                    <a:pt x="27404" y="109558"/>
                  </a:lnTo>
                  <a:lnTo>
                    <a:pt x="18251" y="101740"/>
                  </a:lnTo>
                  <a:lnTo>
                    <a:pt x="10437" y="93922"/>
                  </a:lnTo>
                  <a:lnTo>
                    <a:pt x="5245" y="83480"/>
                  </a:lnTo>
                  <a:lnTo>
                    <a:pt x="1338" y="71753"/>
                  </a:lnTo>
                  <a:lnTo>
                    <a:pt x="0" y="60026"/>
                  </a:lnTo>
                  <a:lnTo>
                    <a:pt x="0" y="60026"/>
                  </a:lnTo>
                  <a:lnTo>
                    <a:pt x="1338" y="48246"/>
                  </a:lnTo>
                  <a:lnTo>
                    <a:pt x="5245" y="36519"/>
                  </a:lnTo>
                  <a:lnTo>
                    <a:pt x="10437" y="26077"/>
                  </a:lnTo>
                  <a:lnTo>
                    <a:pt x="18251" y="16974"/>
                  </a:lnTo>
                  <a:lnTo>
                    <a:pt x="27404" y="10441"/>
                  </a:lnTo>
                  <a:lnTo>
                    <a:pt x="36503" y="5247"/>
                  </a:lnTo>
                  <a:lnTo>
                    <a:pt x="48278" y="1338"/>
                  </a:lnTo>
                  <a:lnTo>
                    <a:pt x="60000" y="0"/>
                  </a:lnTo>
                  <a:lnTo>
                    <a:pt x="60000" y="0"/>
                  </a:lnTo>
                  <a:lnTo>
                    <a:pt x="73006" y="1338"/>
                  </a:lnTo>
                  <a:lnTo>
                    <a:pt x="83443" y="5247"/>
                  </a:lnTo>
                  <a:lnTo>
                    <a:pt x="93880" y="10441"/>
                  </a:lnTo>
                  <a:lnTo>
                    <a:pt x="102979" y="16974"/>
                  </a:lnTo>
                  <a:lnTo>
                    <a:pt x="109509" y="26077"/>
                  </a:lnTo>
                  <a:lnTo>
                    <a:pt x="116039" y="36519"/>
                  </a:lnTo>
                  <a:lnTo>
                    <a:pt x="118661" y="48246"/>
                  </a:lnTo>
                  <a:lnTo>
                    <a:pt x="119946" y="60026"/>
                  </a:lnTo>
                  <a:lnTo>
                    <a:pt x="119946" y="60026"/>
                  </a:lnTo>
                  <a:lnTo>
                    <a:pt x="118661" y="71753"/>
                  </a:lnTo>
                  <a:lnTo>
                    <a:pt x="116039" y="83480"/>
                  </a:lnTo>
                  <a:lnTo>
                    <a:pt x="109509" y="93922"/>
                  </a:lnTo>
                  <a:lnTo>
                    <a:pt x="102979" y="101740"/>
                  </a:lnTo>
                  <a:lnTo>
                    <a:pt x="93880" y="109558"/>
                  </a:lnTo>
                  <a:lnTo>
                    <a:pt x="83443" y="114805"/>
                  </a:lnTo>
                  <a:lnTo>
                    <a:pt x="73006" y="118714"/>
                  </a:lnTo>
                  <a:lnTo>
                    <a:pt x="60000" y="120000"/>
                  </a:lnTo>
                  <a:lnTo>
                    <a:pt x="60000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2038150" y="4589125"/>
              <a:ext cx="87099" cy="87099"/>
            </a:xfrm>
            <a:custGeom>
              <a:pathLst>
                <a:path extrusionOk="0" fill="none" h="120000" w="120000">
                  <a:moveTo>
                    <a:pt x="34" y="0"/>
                  </a:moveTo>
                  <a:lnTo>
                    <a:pt x="119965" y="119965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2194025" y="4564150"/>
              <a:ext cx="54825" cy="54825"/>
            </a:xfrm>
            <a:custGeom>
              <a:pathLst>
                <a:path extrusionOk="0" fill="none" h="120000" w="120000">
                  <a:moveTo>
                    <a:pt x="119945" y="54"/>
                  </a:moveTo>
                  <a:lnTo>
                    <a:pt x="54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Shape 126"/>
          <p:cNvGrpSpPr/>
          <p:nvPr/>
        </p:nvGrpSpPr>
        <p:grpSpPr>
          <a:xfrm>
            <a:off x="868350" y="1010448"/>
            <a:ext cx="274680" cy="260034"/>
            <a:chOff x="6618700" y="1635475"/>
            <a:chExt cx="456675" cy="432325"/>
          </a:xfrm>
        </p:grpSpPr>
        <p:sp>
          <p:nvSpPr>
            <p:cNvPr id="127" name="Shape 127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120000" w="120000">
                  <a:moveTo>
                    <a:pt x="0" y="0"/>
                  </a:moveTo>
                  <a:lnTo>
                    <a:pt x="13069" y="110183"/>
                  </a:lnTo>
                  <a:lnTo>
                    <a:pt x="13069" y="110183"/>
                  </a:lnTo>
                  <a:lnTo>
                    <a:pt x="13682" y="112417"/>
                  </a:lnTo>
                  <a:lnTo>
                    <a:pt x="14932" y="114194"/>
                  </a:lnTo>
                  <a:lnTo>
                    <a:pt x="16158" y="115970"/>
                  </a:lnTo>
                  <a:lnTo>
                    <a:pt x="18021" y="117326"/>
                  </a:lnTo>
                  <a:lnTo>
                    <a:pt x="20523" y="118205"/>
                  </a:lnTo>
                  <a:lnTo>
                    <a:pt x="22386" y="119102"/>
                  </a:lnTo>
                  <a:lnTo>
                    <a:pt x="25500" y="119999"/>
                  </a:lnTo>
                  <a:lnTo>
                    <a:pt x="27977" y="119999"/>
                  </a:lnTo>
                  <a:lnTo>
                    <a:pt x="105067" y="119999"/>
                  </a:lnTo>
                  <a:lnTo>
                    <a:pt x="105067" y="119999"/>
                  </a:lnTo>
                  <a:lnTo>
                    <a:pt x="108181" y="119542"/>
                  </a:lnTo>
                  <a:lnTo>
                    <a:pt x="111295" y="119102"/>
                  </a:lnTo>
                  <a:lnTo>
                    <a:pt x="113771" y="117765"/>
                  </a:lnTo>
                  <a:lnTo>
                    <a:pt x="116247" y="115970"/>
                  </a:lnTo>
                  <a:lnTo>
                    <a:pt x="116247" y="115970"/>
                  </a:lnTo>
                  <a:lnTo>
                    <a:pt x="118136" y="114194"/>
                  </a:lnTo>
                  <a:lnTo>
                    <a:pt x="119361" y="111959"/>
                  </a:lnTo>
                  <a:lnTo>
                    <a:pt x="120000" y="109725"/>
                  </a:lnTo>
                  <a:lnTo>
                    <a:pt x="119361" y="107051"/>
                  </a:lnTo>
                  <a:lnTo>
                    <a:pt x="93886" y="179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120000" w="120000">
                  <a:moveTo>
                    <a:pt x="102" y="119969"/>
                  </a:moveTo>
                  <a:lnTo>
                    <a:pt x="102" y="119969"/>
                  </a:lnTo>
                  <a:lnTo>
                    <a:pt x="25128" y="115557"/>
                  </a:lnTo>
                  <a:lnTo>
                    <a:pt x="50051" y="109665"/>
                  </a:lnTo>
                  <a:lnTo>
                    <a:pt x="70051" y="103047"/>
                  </a:lnTo>
                  <a:lnTo>
                    <a:pt x="87487" y="95673"/>
                  </a:lnTo>
                  <a:lnTo>
                    <a:pt x="102564" y="87574"/>
                  </a:lnTo>
                  <a:lnTo>
                    <a:pt x="112512" y="78750"/>
                  </a:lnTo>
                  <a:lnTo>
                    <a:pt x="120000" y="69926"/>
                  </a:lnTo>
                  <a:lnTo>
                    <a:pt x="120000" y="60347"/>
                  </a:lnTo>
                  <a:lnTo>
                    <a:pt x="120000" y="60347"/>
                  </a:lnTo>
                  <a:lnTo>
                    <a:pt x="120000" y="50798"/>
                  </a:lnTo>
                  <a:lnTo>
                    <a:pt x="112512" y="41218"/>
                  </a:lnTo>
                  <a:lnTo>
                    <a:pt x="102564" y="33120"/>
                  </a:lnTo>
                  <a:lnTo>
                    <a:pt x="87487" y="25021"/>
                  </a:lnTo>
                  <a:lnTo>
                    <a:pt x="70051" y="17678"/>
                  </a:lnTo>
                  <a:lnTo>
                    <a:pt x="50051" y="11060"/>
                  </a:lnTo>
                  <a:lnTo>
                    <a:pt x="25128" y="5167"/>
                  </a:lnTo>
                  <a:lnTo>
                    <a:pt x="102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6618700" y="1751775"/>
              <a:ext cx="96849" cy="146750"/>
            </a:xfrm>
            <a:custGeom>
              <a:pathLst>
                <a:path extrusionOk="0" fill="none" h="120000" w="120000">
                  <a:moveTo>
                    <a:pt x="119969" y="0"/>
                  </a:moveTo>
                  <a:lnTo>
                    <a:pt x="119969" y="0"/>
                  </a:lnTo>
                  <a:lnTo>
                    <a:pt x="83758" y="0"/>
                  </a:lnTo>
                  <a:lnTo>
                    <a:pt x="53588" y="0"/>
                  </a:lnTo>
                  <a:lnTo>
                    <a:pt x="53588" y="0"/>
                  </a:lnTo>
                  <a:lnTo>
                    <a:pt x="48322" y="511"/>
                  </a:lnTo>
                  <a:lnTo>
                    <a:pt x="43768" y="1001"/>
                  </a:lnTo>
                  <a:lnTo>
                    <a:pt x="38502" y="2003"/>
                  </a:lnTo>
                  <a:lnTo>
                    <a:pt x="33980" y="3005"/>
                  </a:lnTo>
                  <a:lnTo>
                    <a:pt x="28683" y="4988"/>
                  </a:lnTo>
                  <a:lnTo>
                    <a:pt x="24161" y="6480"/>
                  </a:lnTo>
                  <a:lnTo>
                    <a:pt x="20382" y="8974"/>
                  </a:lnTo>
                  <a:lnTo>
                    <a:pt x="16633" y="10957"/>
                  </a:lnTo>
                  <a:lnTo>
                    <a:pt x="12854" y="13942"/>
                  </a:lnTo>
                  <a:lnTo>
                    <a:pt x="9075" y="16436"/>
                  </a:lnTo>
                  <a:lnTo>
                    <a:pt x="6814" y="19420"/>
                  </a:lnTo>
                  <a:lnTo>
                    <a:pt x="4553" y="22405"/>
                  </a:lnTo>
                  <a:lnTo>
                    <a:pt x="2292" y="25901"/>
                  </a:lnTo>
                  <a:lnTo>
                    <a:pt x="774" y="29376"/>
                  </a:lnTo>
                  <a:lnTo>
                    <a:pt x="30" y="32361"/>
                  </a:lnTo>
                  <a:lnTo>
                    <a:pt x="30" y="35856"/>
                  </a:lnTo>
                  <a:lnTo>
                    <a:pt x="30" y="83652"/>
                  </a:lnTo>
                  <a:lnTo>
                    <a:pt x="30" y="83652"/>
                  </a:lnTo>
                  <a:lnTo>
                    <a:pt x="30" y="87148"/>
                  </a:lnTo>
                  <a:lnTo>
                    <a:pt x="774" y="90623"/>
                  </a:lnTo>
                  <a:lnTo>
                    <a:pt x="2292" y="93608"/>
                  </a:lnTo>
                  <a:lnTo>
                    <a:pt x="4553" y="97103"/>
                  </a:lnTo>
                  <a:lnTo>
                    <a:pt x="6814" y="100088"/>
                  </a:lnTo>
                  <a:lnTo>
                    <a:pt x="9075" y="103073"/>
                  </a:lnTo>
                  <a:lnTo>
                    <a:pt x="12854" y="106057"/>
                  </a:lnTo>
                  <a:lnTo>
                    <a:pt x="16633" y="108551"/>
                  </a:lnTo>
                  <a:lnTo>
                    <a:pt x="20382" y="110534"/>
                  </a:lnTo>
                  <a:lnTo>
                    <a:pt x="24161" y="113028"/>
                  </a:lnTo>
                  <a:lnTo>
                    <a:pt x="28683" y="115011"/>
                  </a:lnTo>
                  <a:lnTo>
                    <a:pt x="33980" y="116504"/>
                  </a:lnTo>
                  <a:lnTo>
                    <a:pt x="38502" y="117505"/>
                  </a:lnTo>
                  <a:lnTo>
                    <a:pt x="43768" y="118507"/>
                  </a:lnTo>
                  <a:lnTo>
                    <a:pt x="48322" y="118998"/>
                  </a:lnTo>
                  <a:lnTo>
                    <a:pt x="53588" y="119509"/>
                  </a:lnTo>
                  <a:lnTo>
                    <a:pt x="53588" y="119509"/>
                  </a:lnTo>
                  <a:lnTo>
                    <a:pt x="83758" y="119509"/>
                  </a:lnTo>
                  <a:lnTo>
                    <a:pt x="119969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6721600" y="1660450"/>
              <a:ext cx="278900" cy="329424"/>
            </a:xfrm>
            <a:custGeom>
              <a:pathLst>
                <a:path extrusionOk="0" fill="none" h="120000" w="120000">
                  <a:moveTo>
                    <a:pt x="119989" y="0"/>
                  </a:moveTo>
                  <a:lnTo>
                    <a:pt x="119989" y="0"/>
                  </a:lnTo>
                  <a:lnTo>
                    <a:pt x="115804" y="2886"/>
                  </a:lnTo>
                  <a:lnTo>
                    <a:pt x="111351" y="5546"/>
                  </a:lnTo>
                  <a:lnTo>
                    <a:pt x="106898" y="8205"/>
                  </a:lnTo>
                  <a:lnTo>
                    <a:pt x="102445" y="10645"/>
                  </a:lnTo>
                  <a:lnTo>
                    <a:pt x="97723" y="12867"/>
                  </a:lnTo>
                  <a:lnTo>
                    <a:pt x="93269" y="14862"/>
                  </a:lnTo>
                  <a:lnTo>
                    <a:pt x="84363" y="18632"/>
                  </a:lnTo>
                  <a:lnTo>
                    <a:pt x="75457" y="21737"/>
                  </a:lnTo>
                  <a:lnTo>
                    <a:pt x="66808" y="24397"/>
                  </a:lnTo>
                  <a:lnTo>
                    <a:pt x="58687" y="26391"/>
                  </a:lnTo>
                  <a:lnTo>
                    <a:pt x="51351" y="28167"/>
                  </a:lnTo>
                  <a:lnTo>
                    <a:pt x="51351" y="28167"/>
                  </a:lnTo>
                  <a:lnTo>
                    <a:pt x="45596" y="29278"/>
                  </a:lnTo>
                  <a:lnTo>
                    <a:pt x="39562" y="30161"/>
                  </a:lnTo>
                  <a:lnTo>
                    <a:pt x="33022" y="31054"/>
                  </a:lnTo>
                  <a:lnTo>
                    <a:pt x="26471" y="31500"/>
                  </a:lnTo>
                  <a:lnTo>
                    <a:pt x="13112" y="32602"/>
                  </a:lnTo>
                  <a:lnTo>
                    <a:pt x="10" y="33048"/>
                  </a:lnTo>
                  <a:lnTo>
                    <a:pt x="10" y="86723"/>
                  </a:lnTo>
                  <a:lnTo>
                    <a:pt x="10" y="86723"/>
                  </a:lnTo>
                  <a:lnTo>
                    <a:pt x="13112" y="87388"/>
                  </a:lnTo>
                  <a:lnTo>
                    <a:pt x="26471" y="88271"/>
                  </a:lnTo>
                  <a:lnTo>
                    <a:pt x="33022" y="88945"/>
                  </a:lnTo>
                  <a:lnTo>
                    <a:pt x="39562" y="89610"/>
                  </a:lnTo>
                  <a:lnTo>
                    <a:pt x="45596" y="90494"/>
                  </a:lnTo>
                  <a:lnTo>
                    <a:pt x="51351" y="91605"/>
                  </a:lnTo>
                  <a:lnTo>
                    <a:pt x="51351" y="91605"/>
                  </a:lnTo>
                  <a:lnTo>
                    <a:pt x="58687" y="93380"/>
                  </a:lnTo>
                  <a:lnTo>
                    <a:pt x="66808" y="95593"/>
                  </a:lnTo>
                  <a:lnTo>
                    <a:pt x="75457" y="98034"/>
                  </a:lnTo>
                  <a:lnTo>
                    <a:pt x="84363" y="101358"/>
                  </a:lnTo>
                  <a:lnTo>
                    <a:pt x="93269" y="104910"/>
                  </a:lnTo>
                  <a:lnTo>
                    <a:pt x="97723" y="107132"/>
                  </a:lnTo>
                  <a:lnTo>
                    <a:pt x="102445" y="109345"/>
                  </a:lnTo>
                  <a:lnTo>
                    <a:pt x="106898" y="111567"/>
                  </a:lnTo>
                  <a:lnTo>
                    <a:pt x="111351" y="114226"/>
                  </a:lnTo>
                  <a:lnTo>
                    <a:pt x="115804" y="116885"/>
                  </a:lnTo>
                  <a:lnTo>
                    <a:pt x="119989" y="11999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7006550" y="1635475"/>
              <a:ext cx="34749" cy="378749"/>
            </a:xfrm>
            <a:custGeom>
              <a:pathLst>
                <a:path extrusionOk="0" fill="none" h="120000" w="120000">
                  <a:moveTo>
                    <a:pt x="88402" y="388"/>
                  </a:moveTo>
                  <a:lnTo>
                    <a:pt x="88402" y="388"/>
                  </a:lnTo>
                  <a:lnTo>
                    <a:pt x="77870" y="7"/>
                  </a:lnTo>
                  <a:lnTo>
                    <a:pt x="69496" y="7"/>
                  </a:lnTo>
                  <a:lnTo>
                    <a:pt x="69496" y="7"/>
                  </a:lnTo>
                  <a:lnTo>
                    <a:pt x="58964" y="7"/>
                  </a:lnTo>
                  <a:lnTo>
                    <a:pt x="50503" y="388"/>
                  </a:lnTo>
                  <a:lnTo>
                    <a:pt x="40057" y="776"/>
                  </a:lnTo>
                  <a:lnTo>
                    <a:pt x="33755" y="1354"/>
                  </a:lnTo>
                  <a:lnTo>
                    <a:pt x="33755" y="1354"/>
                  </a:lnTo>
                  <a:lnTo>
                    <a:pt x="86" y="4245"/>
                  </a:lnTo>
                  <a:lnTo>
                    <a:pt x="86" y="115944"/>
                  </a:lnTo>
                  <a:lnTo>
                    <a:pt x="86" y="115944"/>
                  </a:lnTo>
                  <a:lnTo>
                    <a:pt x="33755" y="118645"/>
                  </a:lnTo>
                  <a:lnTo>
                    <a:pt x="33755" y="118645"/>
                  </a:lnTo>
                  <a:lnTo>
                    <a:pt x="40057" y="119223"/>
                  </a:lnTo>
                  <a:lnTo>
                    <a:pt x="50503" y="119611"/>
                  </a:lnTo>
                  <a:lnTo>
                    <a:pt x="58964" y="119992"/>
                  </a:lnTo>
                  <a:lnTo>
                    <a:pt x="69496" y="119992"/>
                  </a:lnTo>
                  <a:lnTo>
                    <a:pt x="69496" y="119992"/>
                  </a:lnTo>
                  <a:lnTo>
                    <a:pt x="77870" y="119992"/>
                  </a:lnTo>
                  <a:lnTo>
                    <a:pt x="88402" y="119611"/>
                  </a:lnTo>
                  <a:lnTo>
                    <a:pt x="88402" y="119611"/>
                  </a:lnTo>
                  <a:lnTo>
                    <a:pt x="101007" y="119033"/>
                  </a:lnTo>
                  <a:lnTo>
                    <a:pt x="111539" y="118067"/>
                  </a:lnTo>
                  <a:lnTo>
                    <a:pt x="117841" y="116712"/>
                  </a:lnTo>
                  <a:lnTo>
                    <a:pt x="119913" y="115366"/>
                  </a:lnTo>
                  <a:lnTo>
                    <a:pt x="119913" y="4633"/>
                  </a:lnTo>
                  <a:lnTo>
                    <a:pt x="119913" y="4633"/>
                  </a:lnTo>
                  <a:lnTo>
                    <a:pt x="117841" y="3287"/>
                  </a:lnTo>
                  <a:lnTo>
                    <a:pt x="111539" y="2130"/>
                  </a:lnTo>
                  <a:lnTo>
                    <a:pt x="101007" y="966"/>
                  </a:lnTo>
                  <a:lnTo>
                    <a:pt x="88402" y="388"/>
                  </a:lnTo>
                  <a:lnTo>
                    <a:pt x="88402" y="388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162" y="3583746"/>
            <a:ext cx="3606531" cy="13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7519" y="3933791"/>
            <a:ext cx="1324160" cy="60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071" y="3933791"/>
            <a:ext cx="1634247" cy="49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>
            <a:off x="2282508" y="3197591"/>
            <a:ext cx="291829" cy="31409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45157" y="3289108"/>
            <a:ext cx="291829" cy="31409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2022225" y="1693523"/>
            <a:ext cx="3787799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GOMC Setup</a:t>
            </a:r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2022225" y="2777013"/>
            <a:ext cx="5591400" cy="78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attrocento San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Real money. Real results. Real experience.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ora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573" y="1015665"/>
            <a:ext cx="2458571" cy="357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4294967295" type="body"/>
          </p:nvPr>
        </p:nvSpPr>
        <p:spPr>
          <a:xfrm>
            <a:off x="3199553" y="635658"/>
            <a:ext cx="5626371" cy="365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Juice Laundry’s GOMC Campaign has one primary and various secondary goals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Increase product 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Promote juice cleansing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Tap into new customer segment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Increase brand awareness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Quattrocento Sans"/>
              <a:buChar char="◉"/>
            </a:pPr>
            <a:r>
              <a:rPr b="0" i="0" lang="en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Promote new product launch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Shape 151"/>
          <p:cNvSpPr/>
          <p:nvPr/>
        </p:nvSpPr>
        <p:spPr>
          <a:xfrm>
            <a:off x="625400" y="736699"/>
            <a:ext cx="790198" cy="790198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Shape 152"/>
          <p:cNvGrpSpPr/>
          <p:nvPr/>
        </p:nvGrpSpPr>
        <p:grpSpPr>
          <a:xfrm>
            <a:off x="835746" y="958868"/>
            <a:ext cx="369503" cy="369504"/>
            <a:chOff x="2594050" y="1631825"/>
            <a:chExt cx="439624" cy="439625"/>
          </a:xfrm>
        </p:grpSpPr>
        <p:sp>
          <p:nvSpPr>
            <p:cNvPr id="153" name="Shape 153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120000" w="120000">
                  <a:moveTo>
                    <a:pt x="95528" y="0"/>
                  </a:moveTo>
                  <a:lnTo>
                    <a:pt x="8561" y="102524"/>
                  </a:lnTo>
                  <a:lnTo>
                    <a:pt x="15" y="120000"/>
                  </a:lnTo>
                  <a:lnTo>
                    <a:pt x="17489" y="111453"/>
                  </a:lnTo>
                  <a:lnTo>
                    <a:pt x="119984" y="24459"/>
                  </a:lnTo>
                  <a:lnTo>
                    <a:pt x="95528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2857700" y="1631825"/>
              <a:ext cx="175974" cy="175999"/>
            </a:xfrm>
            <a:custGeom>
              <a:pathLst>
                <a:path extrusionOk="0" fill="none" h="120000" w="120000">
                  <a:moveTo>
                    <a:pt x="4568" y="46090"/>
                  </a:moveTo>
                  <a:lnTo>
                    <a:pt x="73919" y="115414"/>
                  </a:lnTo>
                  <a:lnTo>
                    <a:pt x="73919" y="115414"/>
                  </a:lnTo>
                  <a:lnTo>
                    <a:pt x="73919" y="115414"/>
                  </a:lnTo>
                  <a:lnTo>
                    <a:pt x="79306" y="117903"/>
                  </a:lnTo>
                  <a:lnTo>
                    <a:pt x="85120" y="119573"/>
                  </a:lnTo>
                  <a:lnTo>
                    <a:pt x="90524" y="119982"/>
                  </a:lnTo>
                  <a:lnTo>
                    <a:pt x="96337" y="119982"/>
                  </a:lnTo>
                  <a:lnTo>
                    <a:pt x="102150" y="118738"/>
                  </a:lnTo>
                  <a:lnTo>
                    <a:pt x="107538" y="116659"/>
                  </a:lnTo>
                  <a:lnTo>
                    <a:pt x="110026" y="115005"/>
                  </a:lnTo>
                  <a:lnTo>
                    <a:pt x="112533" y="113761"/>
                  </a:lnTo>
                  <a:lnTo>
                    <a:pt x="115022" y="111681"/>
                  </a:lnTo>
                  <a:lnTo>
                    <a:pt x="117511" y="109602"/>
                  </a:lnTo>
                  <a:lnTo>
                    <a:pt x="117511" y="109602"/>
                  </a:lnTo>
                  <a:lnTo>
                    <a:pt x="118346" y="108357"/>
                  </a:lnTo>
                  <a:lnTo>
                    <a:pt x="119590" y="106704"/>
                  </a:lnTo>
                  <a:lnTo>
                    <a:pt x="119999" y="104625"/>
                  </a:lnTo>
                  <a:lnTo>
                    <a:pt x="119999" y="102971"/>
                  </a:lnTo>
                  <a:lnTo>
                    <a:pt x="119999" y="102971"/>
                  </a:lnTo>
                  <a:lnTo>
                    <a:pt x="119999" y="101301"/>
                  </a:lnTo>
                  <a:lnTo>
                    <a:pt x="119590" y="99647"/>
                  </a:lnTo>
                  <a:lnTo>
                    <a:pt x="118346" y="97977"/>
                  </a:lnTo>
                  <a:lnTo>
                    <a:pt x="117511" y="96323"/>
                  </a:lnTo>
                  <a:lnTo>
                    <a:pt x="23679" y="2505"/>
                  </a:lnTo>
                  <a:lnTo>
                    <a:pt x="23679" y="2505"/>
                  </a:lnTo>
                  <a:lnTo>
                    <a:pt x="22008" y="1670"/>
                  </a:lnTo>
                  <a:lnTo>
                    <a:pt x="20355" y="426"/>
                  </a:lnTo>
                  <a:lnTo>
                    <a:pt x="18684" y="0"/>
                  </a:lnTo>
                  <a:lnTo>
                    <a:pt x="17030" y="0"/>
                  </a:lnTo>
                  <a:lnTo>
                    <a:pt x="17030" y="0"/>
                  </a:lnTo>
                  <a:lnTo>
                    <a:pt x="15377" y="0"/>
                  </a:lnTo>
                  <a:lnTo>
                    <a:pt x="13297" y="426"/>
                  </a:lnTo>
                  <a:lnTo>
                    <a:pt x="11626" y="1670"/>
                  </a:lnTo>
                  <a:lnTo>
                    <a:pt x="10382" y="2505"/>
                  </a:lnTo>
                  <a:lnTo>
                    <a:pt x="10382" y="2505"/>
                  </a:lnTo>
                  <a:lnTo>
                    <a:pt x="8302" y="4994"/>
                  </a:lnTo>
                  <a:lnTo>
                    <a:pt x="6239" y="7482"/>
                  </a:lnTo>
                  <a:lnTo>
                    <a:pt x="4995" y="9971"/>
                  </a:lnTo>
                  <a:lnTo>
                    <a:pt x="3324" y="12460"/>
                  </a:lnTo>
                  <a:lnTo>
                    <a:pt x="1244" y="17863"/>
                  </a:lnTo>
                  <a:lnTo>
                    <a:pt x="0" y="23676"/>
                  </a:lnTo>
                  <a:lnTo>
                    <a:pt x="0" y="29488"/>
                  </a:lnTo>
                  <a:lnTo>
                    <a:pt x="426" y="34875"/>
                  </a:lnTo>
                  <a:lnTo>
                    <a:pt x="2079" y="40687"/>
                  </a:lnTo>
                  <a:lnTo>
                    <a:pt x="4568" y="46090"/>
                  </a:lnTo>
                  <a:lnTo>
                    <a:pt x="4568" y="4609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2662850" y="1699400"/>
              <a:ext cx="303249" cy="303249"/>
            </a:xfrm>
            <a:custGeom>
              <a:pathLst>
                <a:path extrusionOk="0" fill="none" h="120000" w="120000">
                  <a:moveTo>
                    <a:pt x="79518" y="9"/>
                  </a:moveTo>
                  <a:lnTo>
                    <a:pt x="48197" y="31568"/>
                  </a:lnTo>
                  <a:lnTo>
                    <a:pt x="48197" y="31568"/>
                  </a:lnTo>
                  <a:lnTo>
                    <a:pt x="45784" y="30608"/>
                  </a:lnTo>
                  <a:lnTo>
                    <a:pt x="43380" y="29648"/>
                  </a:lnTo>
                  <a:lnTo>
                    <a:pt x="40481" y="28679"/>
                  </a:lnTo>
                  <a:lnTo>
                    <a:pt x="37592" y="28194"/>
                  </a:lnTo>
                  <a:lnTo>
                    <a:pt x="34466" y="27472"/>
                  </a:lnTo>
                  <a:lnTo>
                    <a:pt x="31330" y="26997"/>
                  </a:lnTo>
                  <a:lnTo>
                    <a:pt x="28194" y="26750"/>
                  </a:lnTo>
                  <a:lnTo>
                    <a:pt x="25068" y="26750"/>
                  </a:lnTo>
                  <a:lnTo>
                    <a:pt x="25068" y="26750"/>
                  </a:lnTo>
                  <a:lnTo>
                    <a:pt x="22169" y="26750"/>
                  </a:lnTo>
                  <a:lnTo>
                    <a:pt x="19281" y="26997"/>
                  </a:lnTo>
                  <a:lnTo>
                    <a:pt x="16154" y="27472"/>
                  </a:lnTo>
                  <a:lnTo>
                    <a:pt x="13018" y="28194"/>
                  </a:lnTo>
                  <a:lnTo>
                    <a:pt x="9882" y="29401"/>
                  </a:lnTo>
                  <a:lnTo>
                    <a:pt x="6994" y="30608"/>
                  </a:lnTo>
                  <a:lnTo>
                    <a:pt x="4105" y="32537"/>
                  </a:lnTo>
                  <a:lnTo>
                    <a:pt x="1454" y="34704"/>
                  </a:lnTo>
                  <a:lnTo>
                    <a:pt x="1454" y="34704"/>
                  </a:lnTo>
                  <a:lnTo>
                    <a:pt x="732" y="35426"/>
                  </a:lnTo>
                  <a:lnTo>
                    <a:pt x="247" y="36385"/>
                  </a:lnTo>
                  <a:lnTo>
                    <a:pt x="9" y="37355"/>
                  </a:lnTo>
                  <a:lnTo>
                    <a:pt x="9" y="38562"/>
                  </a:lnTo>
                  <a:lnTo>
                    <a:pt x="9" y="38562"/>
                  </a:lnTo>
                  <a:lnTo>
                    <a:pt x="9" y="39521"/>
                  </a:lnTo>
                  <a:lnTo>
                    <a:pt x="247" y="40491"/>
                  </a:lnTo>
                  <a:lnTo>
                    <a:pt x="732" y="41450"/>
                  </a:lnTo>
                  <a:lnTo>
                    <a:pt x="1454" y="42410"/>
                  </a:lnTo>
                  <a:lnTo>
                    <a:pt x="77589" y="118555"/>
                  </a:lnTo>
                  <a:lnTo>
                    <a:pt x="77589" y="118555"/>
                  </a:lnTo>
                  <a:lnTo>
                    <a:pt x="78558" y="119277"/>
                  </a:lnTo>
                  <a:lnTo>
                    <a:pt x="79518" y="119752"/>
                  </a:lnTo>
                  <a:lnTo>
                    <a:pt x="80478" y="119999"/>
                  </a:lnTo>
                  <a:lnTo>
                    <a:pt x="81447" y="119999"/>
                  </a:lnTo>
                  <a:lnTo>
                    <a:pt x="81447" y="119999"/>
                  </a:lnTo>
                  <a:lnTo>
                    <a:pt x="82654" y="119999"/>
                  </a:lnTo>
                  <a:lnTo>
                    <a:pt x="83614" y="119752"/>
                  </a:lnTo>
                  <a:lnTo>
                    <a:pt x="84573" y="119277"/>
                  </a:lnTo>
                  <a:lnTo>
                    <a:pt x="85295" y="118555"/>
                  </a:lnTo>
                  <a:lnTo>
                    <a:pt x="85295" y="118555"/>
                  </a:lnTo>
                  <a:lnTo>
                    <a:pt x="87472" y="115904"/>
                  </a:lnTo>
                  <a:lnTo>
                    <a:pt x="89391" y="113005"/>
                  </a:lnTo>
                  <a:lnTo>
                    <a:pt x="90598" y="110117"/>
                  </a:lnTo>
                  <a:lnTo>
                    <a:pt x="91805" y="106981"/>
                  </a:lnTo>
                  <a:lnTo>
                    <a:pt x="92527" y="103854"/>
                  </a:lnTo>
                  <a:lnTo>
                    <a:pt x="93012" y="100718"/>
                  </a:lnTo>
                  <a:lnTo>
                    <a:pt x="93249" y="97830"/>
                  </a:lnTo>
                  <a:lnTo>
                    <a:pt x="93249" y="94941"/>
                  </a:lnTo>
                  <a:lnTo>
                    <a:pt x="93249" y="94941"/>
                  </a:lnTo>
                  <a:lnTo>
                    <a:pt x="93249" y="91805"/>
                  </a:lnTo>
                  <a:lnTo>
                    <a:pt x="93012" y="88679"/>
                  </a:lnTo>
                  <a:lnTo>
                    <a:pt x="92527" y="85543"/>
                  </a:lnTo>
                  <a:lnTo>
                    <a:pt x="91805" y="82407"/>
                  </a:lnTo>
                  <a:lnTo>
                    <a:pt x="91320" y="79518"/>
                  </a:lnTo>
                  <a:lnTo>
                    <a:pt x="90361" y="76629"/>
                  </a:lnTo>
                  <a:lnTo>
                    <a:pt x="89391" y="74215"/>
                  </a:lnTo>
                  <a:lnTo>
                    <a:pt x="88431" y="71812"/>
                  </a:lnTo>
                  <a:lnTo>
                    <a:pt x="119999" y="4049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20000" w="120000">
                  <a:moveTo>
                    <a:pt x="60" y="119939"/>
                  </a:moveTo>
                  <a:lnTo>
                    <a:pt x="1200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4294967295" type="ctrTitle"/>
          </p:nvPr>
        </p:nvSpPr>
        <p:spPr>
          <a:xfrm>
            <a:off x="700770" y="131693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1" lang="en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17,000 impressions</a:t>
            </a:r>
          </a:p>
        </p:txBody>
      </p:sp>
      <p:sp>
        <p:nvSpPr>
          <p:cNvPr id="162" name="Shape 162"/>
          <p:cNvSpPr txBox="1"/>
          <p:nvPr>
            <p:ph idx="4294967295" type="ctrTitle"/>
          </p:nvPr>
        </p:nvSpPr>
        <p:spPr>
          <a:xfrm>
            <a:off x="800910" y="2926882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100% ROI</a:t>
            </a:r>
          </a:p>
        </p:txBody>
      </p:sp>
      <p:sp>
        <p:nvSpPr>
          <p:cNvPr id="163" name="Shape 163"/>
          <p:cNvSpPr txBox="1"/>
          <p:nvPr>
            <p:ph idx="4294967295" type="subTitle"/>
          </p:nvPr>
        </p:nvSpPr>
        <p:spPr>
          <a:xfrm>
            <a:off x="684622" y="3671864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$0.95 cost per click</a:t>
            </a:r>
          </a:p>
        </p:txBody>
      </p:sp>
      <p:sp>
        <p:nvSpPr>
          <p:cNvPr id="164" name="Shape 164"/>
          <p:cNvSpPr txBox="1"/>
          <p:nvPr>
            <p:ph idx="4294967295" type="ctrTitle"/>
          </p:nvPr>
        </p:nvSpPr>
        <p:spPr>
          <a:xfrm>
            <a:off x="800910" y="1560054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263 clicks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2170889" y="1058782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1.5% clickthrough rate</a:t>
            </a:r>
          </a:p>
        </p:txBody>
      </p:sp>
      <p:sp>
        <p:nvSpPr>
          <p:cNvPr id="166" name="Shape 166"/>
          <p:cNvSpPr/>
          <p:nvPr/>
        </p:nvSpPr>
        <p:spPr>
          <a:xfrm>
            <a:off x="4505789" y="2377283"/>
            <a:ext cx="362641" cy="40962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4708105" y="2323705"/>
            <a:ext cx="3062593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$500 revenues generated</a:t>
            </a:r>
          </a:p>
        </p:txBody>
      </p:sp>
      <p:grpSp>
        <p:nvGrpSpPr>
          <p:cNvPr id="168" name="Shape 168"/>
          <p:cNvGrpSpPr/>
          <p:nvPr/>
        </p:nvGrpSpPr>
        <p:grpSpPr>
          <a:xfrm>
            <a:off x="4394254" y="4361805"/>
            <a:ext cx="353135" cy="313736"/>
            <a:chOff x="5292575" y="3681900"/>
            <a:chExt cx="420149" cy="373275"/>
          </a:xfrm>
        </p:grpSpPr>
        <p:sp>
          <p:nvSpPr>
            <p:cNvPr id="169" name="Shape 169"/>
            <p:cNvSpPr/>
            <p:nvPr/>
          </p:nvSpPr>
          <p:spPr>
            <a:xfrm>
              <a:off x="5292575" y="3706875"/>
              <a:ext cx="420149" cy="266699"/>
            </a:xfrm>
            <a:custGeom>
              <a:pathLst>
                <a:path extrusionOk="0" fill="none" h="120000" w="120000">
                  <a:moveTo>
                    <a:pt x="116522" y="0"/>
                  </a:moveTo>
                  <a:lnTo>
                    <a:pt x="3484" y="0"/>
                  </a:lnTo>
                  <a:lnTo>
                    <a:pt x="3484" y="0"/>
                  </a:lnTo>
                  <a:lnTo>
                    <a:pt x="2784" y="0"/>
                  </a:lnTo>
                  <a:lnTo>
                    <a:pt x="2092" y="281"/>
                  </a:lnTo>
                  <a:lnTo>
                    <a:pt x="1399" y="821"/>
                  </a:lnTo>
                  <a:lnTo>
                    <a:pt x="878" y="1642"/>
                  </a:lnTo>
                  <a:lnTo>
                    <a:pt x="528" y="2463"/>
                  </a:lnTo>
                  <a:lnTo>
                    <a:pt x="178" y="3284"/>
                  </a:lnTo>
                  <a:lnTo>
                    <a:pt x="7" y="4386"/>
                  </a:lnTo>
                  <a:lnTo>
                    <a:pt x="7" y="5478"/>
                  </a:lnTo>
                  <a:lnTo>
                    <a:pt x="7" y="114521"/>
                  </a:lnTo>
                  <a:lnTo>
                    <a:pt x="7" y="114521"/>
                  </a:lnTo>
                  <a:lnTo>
                    <a:pt x="7" y="115613"/>
                  </a:lnTo>
                  <a:lnTo>
                    <a:pt x="178" y="116704"/>
                  </a:lnTo>
                  <a:lnTo>
                    <a:pt x="528" y="117525"/>
                  </a:lnTo>
                  <a:lnTo>
                    <a:pt x="878" y="118357"/>
                  </a:lnTo>
                  <a:lnTo>
                    <a:pt x="1399" y="118897"/>
                  </a:lnTo>
                  <a:lnTo>
                    <a:pt x="2092" y="119448"/>
                  </a:lnTo>
                  <a:lnTo>
                    <a:pt x="2784" y="119718"/>
                  </a:lnTo>
                  <a:lnTo>
                    <a:pt x="3484" y="120000"/>
                  </a:lnTo>
                  <a:lnTo>
                    <a:pt x="116522" y="120000"/>
                  </a:lnTo>
                  <a:lnTo>
                    <a:pt x="116522" y="120000"/>
                  </a:lnTo>
                  <a:lnTo>
                    <a:pt x="117215" y="119718"/>
                  </a:lnTo>
                  <a:lnTo>
                    <a:pt x="117907" y="119448"/>
                  </a:lnTo>
                  <a:lnTo>
                    <a:pt x="118607" y="118897"/>
                  </a:lnTo>
                  <a:lnTo>
                    <a:pt x="119128" y="118357"/>
                  </a:lnTo>
                  <a:lnTo>
                    <a:pt x="119478" y="117525"/>
                  </a:lnTo>
                  <a:lnTo>
                    <a:pt x="119821" y="116704"/>
                  </a:lnTo>
                  <a:lnTo>
                    <a:pt x="120000" y="115613"/>
                  </a:lnTo>
                  <a:lnTo>
                    <a:pt x="120000" y="114521"/>
                  </a:lnTo>
                  <a:lnTo>
                    <a:pt x="120000" y="5478"/>
                  </a:lnTo>
                  <a:lnTo>
                    <a:pt x="120000" y="5478"/>
                  </a:lnTo>
                  <a:lnTo>
                    <a:pt x="120000" y="4386"/>
                  </a:lnTo>
                  <a:lnTo>
                    <a:pt x="119821" y="3284"/>
                  </a:lnTo>
                  <a:lnTo>
                    <a:pt x="119478" y="2463"/>
                  </a:lnTo>
                  <a:lnTo>
                    <a:pt x="119128" y="1642"/>
                  </a:lnTo>
                  <a:lnTo>
                    <a:pt x="118607" y="821"/>
                  </a:lnTo>
                  <a:lnTo>
                    <a:pt x="117907" y="281"/>
                  </a:lnTo>
                  <a:lnTo>
                    <a:pt x="117215" y="0"/>
                  </a:lnTo>
                  <a:lnTo>
                    <a:pt x="116522" y="0"/>
                  </a:lnTo>
                  <a:lnTo>
                    <a:pt x="11652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490475" y="3681900"/>
              <a:ext cx="24374" cy="25000"/>
            </a:xfrm>
            <a:custGeom>
              <a:pathLst>
                <a:path extrusionOk="0" fill="none" h="120000" w="120000">
                  <a:moveTo>
                    <a:pt x="119876" y="119880"/>
                  </a:moveTo>
                  <a:lnTo>
                    <a:pt x="119876" y="58560"/>
                  </a:lnTo>
                  <a:lnTo>
                    <a:pt x="119876" y="58560"/>
                  </a:lnTo>
                  <a:lnTo>
                    <a:pt x="119876" y="46800"/>
                  </a:lnTo>
                  <a:lnTo>
                    <a:pt x="113969" y="35160"/>
                  </a:lnTo>
                  <a:lnTo>
                    <a:pt x="110892" y="26400"/>
                  </a:lnTo>
                  <a:lnTo>
                    <a:pt x="101907" y="17640"/>
                  </a:lnTo>
                  <a:lnTo>
                    <a:pt x="92923" y="8880"/>
                  </a:lnTo>
                  <a:lnTo>
                    <a:pt x="83938" y="5880"/>
                  </a:lnTo>
                  <a:lnTo>
                    <a:pt x="72000" y="120"/>
                  </a:lnTo>
                  <a:lnTo>
                    <a:pt x="59938" y="120"/>
                  </a:lnTo>
                  <a:lnTo>
                    <a:pt x="59938" y="120"/>
                  </a:lnTo>
                  <a:lnTo>
                    <a:pt x="48000" y="120"/>
                  </a:lnTo>
                  <a:lnTo>
                    <a:pt x="35938" y="5880"/>
                  </a:lnTo>
                  <a:lnTo>
                    <a:pt x="26953" y="8880"/>
                  </a:lnTo>
                  <a:lnTo>
                    <a:pt x="17969" y="17640"/>
                  </a:lnTo>
                  <a:lnTo>
                    <a:pt x="8984" y="26400"/>
                  </a:lnTo>
                  <a:lnTo>
                    <a:pt x="6030" y="35160"/>
                  </a:lnTo>
                  <a:lnTo>
                    <a:pt x="0" y="46800"/>
                  </a:lnTo>
                  <a:lnTo>
                    <a:pt x="0" y="58560"/>
                  </a:lnTo>
                  <a:lnTo>
                    <a:pt x="0" y="11988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120000" w="120000">
                  <a:moveTo>
                    <a:pt x="66009" y="36"/>
                  </a:moveTo>
                  <a:lnTo>
                    <a:pt x="2413" y="94015"/>
                  </a:lnTo>
                  <a:lnTo>
                    <a:pt x="2413" y="94015"/>
                  </a:lnTo>
                  <a:lnTo>
                    <a:pt x="1182" y="96698"/>
                  </a:lnTo>
                  <a:lnTo>
                    <a:pt x="0" y="100263"/>
                  </a:lnTo>
                  <a:lnTo>
                    <a:pt x="0" y="103865"/>
                  </a:lnTo>
                  <a:lnTo>
                    <a:pt x="1182" y="107430"/>
                  </a:lnTo>
                  <a:lnTo>
                    <a:pt x="3596" y="110113"/>
                  </a:lnTo>
                  <a:lnTo>
                    <a:pt x="6009" y="113715"/>
                  </a:lnTo>
                  <a:lnTo>
                    <a:pt x="9605" y="115479"/>
                  </a:lnTo>
                  <a:lnTo>
                    <a:pt x="13201" y="118162"/>
                  </a:lnTo>
                  <a:lnTo>
                    <a:pt x="13201" y="118162"/>
                  </a:lnTo>
                  <a:lnTo>
                    <a:pt x="19211" y="119081"/>
                  </a:lnTo>
                  <a:lnTo>
                    <a:pt x="23990" y="119963"/>
                  </a:lnTo>
                  <a:lnTo>
                    <a:pt x="23990" y="119963"/>
                  </a:lnTo>
                  <a:lnTo>
                    <a:pt x="31182" y="119081"/>
                  </a:lnTo>
                  <a:lnTo>
                    <a:pt x="37192" y="117280"/>
                  </a:lnTo>
                  <a:lnTo>
                    <a:pt x="42019" y="113715"/>
                  </a:lnTo>
                  <a:lnTo>
                    <a:pt x="45615" y="110113"/>
                  </a:lnTo>
                  <a:lnTo>
                    <a:pt x="120000" y="3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586050" y="3973550"/>
              <a:ext cx="60924" cy="81625"/>
            </a:xfrm>
            <a:custGeom>
              <a:pathLst>
                <a:path extrusionOk="0" fill="none" h="120000" w="120000">
                  <a:moveTo>
                    <a:pt x="49" y="36"/>
                  </a:moveTo>
                  <a:lnTo>
                    <a:pt x="74402" y="110113"/>
                  </a:lnTo>
                  <a:lnTo>
                    <a:pt x="74402" y="110113"/>
                  </a:lnTo>
                  <a:lnTo>
                    <a:pt x="77997" y="113715"/>
                  </a:lnTo>
                  <a:lnTo>
                    <a:pt x="82773" y="117280"/>
                  </a:lnTo>
                  <a:lnTo>
                    <a:pt x="88781" y="119081"/>
                  </a:lnTo>
                  <a:lnTo>
                    <a:pt x="95970" y="119963"/>
                  </a:lnTo>
                  <a:lnTo>
                    <a:pt x="95970" y="119963"/>
                  </a:lnTo>
                  <a:lnTo>
                    <a:pt x="100796" y="119081"/>
                  </a:lnTo>
                  <a:lnTo>
                    <a:pt x="106754" y="118162"/>
                  </a:lnTo>
                  <a:lnTo>
                    <a:pt x="106754" y="118162"/>
                  </a:lnTo>
                  <a:lnTo>
                    <a:pt x="110348" y="115479"/>
                  </a:lnTo>
                  <a:lnTo>
                    <a:pt x="113992" y="113715"/>
                  </a:lnTo>
                  <a:lnTo>
                    <a:pt x="116356" y="110113"/>
                  </a:lnTo>
                  <a:lnTo>
                    <a:pt x="118768" y="107430"/>
                  </a:lnTo>
                  <a:lnTo>
                    <a:pt x="119950" y="103865"/>
                  </a:lnTo>
                  <a:lnTo>
                    <a:pt x="119950" y="100263"/>
                  </a:lnTo>
                  <a:lnTo>
                    <a:pt x="118768" y="96698"/>
                  </a:lnTo>
                  <a:lnTo>
                    <a:pt x="117587" y="94015"/>
                  </a:lnTo>
                  <a:lnTo>
                    <a:pt x="54017" y="36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120000" w="120000">
                  <a:moveTo>
                    <a:pt x="8" y="0"/>
                  </a:moveTo>
                  <a:lnTo>
                    <a:pt x="8" y="119986"/>
                  </a:lnTo>
                  <a:lnTo>
                    <a:pt x="119991" y="119986"/>
                  </a:lnTo>
                  <a:lnTo>
                    <a:pt x="119991" y="0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120000" w="120000">
                  <a:moveTo>
                    <a:pt x="119986" y="25"/>
                  </a:moveTo>
                  <a:lnTo>
                    <a:pt x="67936" y="103564"/>
                  </a:lnTo>
                  <a:lnTo>
                    <a:pt x="67936" y="103564"/>
                  </a:lnTo>
                  <a:lnTo>
                    <a:pt x="66985" y="104834"/>
                  </a:lnTo>
                  <a:lnTo>
                    <a:pt x="66033" y="106079"/>
                  </a:lnTo>
                  <a:lnTo>
                    <a:pt x="64756" y="106727"/>
                  </a:lnTo>
                  <a:lnTo>
                    <a:pt x="63492" y="107349"/>
                  </a:lnTo>
                  <a:lnTo>
                    <a:pt x="62215" y="106727"/>
                  </a:lnTo>
                  <a:lnTo>
                    <a:pt x="60951" y="106079"/>
                  </a:lnTo>
                  <a:lnTo>
                    <a:pt x="60000" y="104834"/>
                  </a:lnTo>
                  <a:lnTo>
                    <a:pt x="59048" y="103564"/>
                  </a:lnTo>
                  <a:lnTo>
                    <a:pt x="33649" y="53039"/>
                  </a:lnTo>
                  <a:lnTo>
                    <a:pt x="13" y="1199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120000" w="120000">
                  <a:moveTo>
                    <a:pt x="0" y="43"/>
                  </a:moveTo>
                  <a:lnTo>
                    <a:pt x="98728" y="43"/>
                  </a:lnTo>
                  <a:lnTo>
                    <a:pt x="98728" y="43"/>
                  </a:lnTo>
                  <a:lnTo>
                    <a:pt x="103000" y="43"/>
                  </a:lnTo>
                  <a:lnTo>
                    <a:pt x="107228" y="1089"/>
                  </a:lnTo>
                  <a:lnTo>
                    <a:pt x="110410" y="3225"/>
                  </a:lnTo>
                  <a:lnTo>
                    <a:pt x="113592" y="6407"/>
                  </a:lnTo>
                  <a:lnTo>
                    <a:pt x="116818" y="9589"/>
                  </a:lnTo>
                  <a:lnTo>
                    <a:pt x="118910" y="12771"/>
                  </a:lnTo>
                  <a:lnTo>
                    <a:pt x="120000" y="16999"/>
                  </a:lnTo>
                  <a:lnTo>
                    <a:pt x="120000" y="21271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Shape 176"/>
          <p:cNvSpPr/>
          <p:nvPr/>
        </p:nvSpPr>
        <p:spPr>
          <a:xfrm>
            <a:off x="4526785" y="1107916"/>
            <a:ext cx="362641" cy="40962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381250" y="922667"/>
            <a:ext cx="3878399" cy="435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ra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GOMC Ad Groups Categories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2407483" y="1638975"/>
            <a:ext cx="2333998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Events (15%)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Promote live events Juice Laundry is participating in in the Central Virginia area. No promotions in Ads. Increase events attendence, which indirectly increase sales. </a:t>
            </a:r>
          </a:p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5459782" y="1638975"/>
            <a:ext cx="2333998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Products (45%)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Advertise four categories of product Juice Laundry is currently selling. Distribution Adword exclusive coupons. This will increase sales. </a:t>
            </a:r>
          </a:p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1381250" y="3062008"/>
            <a:ext cx="2333998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Vegan (15%)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Promoting Juice Laundry to the Vegan community, reaching this new customer segment and improve sales.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834914" y="3062008"/>
            <a:ext cx="2333998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Pre-summer diet (15%)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Attract customers who are searcing for summer/spring cleansing methods. Further improve sales. </a:t>
            </a:r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6288578" y="3062008"/>
            <a:ext cx="2333998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Brand-awareness (10%)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ct val="25000"/>
              <a:buFont typeface="Quattrocento Sans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Attract people who are trying to learn more about juice cleansing or cold pressed juices. Trying to educate customers about the benefit of juice cleansing. Improve brand awareness. </a:t>
            </a:r>
          </a:p>
        </p:txBody>
      </p:sp>
      <p:grpSp>
        <p:nvGrpSpPr>
          <p:cNvPr id="187" name="Shape 187"/>
          <p:cNvGrpSpPr/>
          <p:nvPr/>
        </p:nvGrpSpPr>
        <p:grpSpPr>
          <a:xfrm>
            <a:off x="916457" y="1019749"/>
            <a:ext cx="214623" cy="214624"/>
            <a:chOff x="2594050" y="1631825"/>
            <a:chExt cx="439624" cy="439625"/>
          </a:xfrm>
        </p:grpSpPr>
        <p:sp>
          <p:nvSpPr>
            <p:cNvPr id="188" name="Shape 188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120000" w="120000">
                  <a:moveTo>
                    <a:pt x="95528" y="0"/>
                  </a:moveTo>
                  <a:lnTo>
                    <a:pt x="8561" y="102524"/>
                  </a:lnTo>
                  <a:lnTo>
                    <a:pt x="15" y="120000"/>
                  </a:lnTo>
                  <a:lnTo>
                    <a:pt x="17489" y="111453"/>
                  </a:lnTo>
                  <a:lnTo>
                    <a:pt x="119984" y="24459"/>
                  </a:lnTo>
                  <a:lnTo>
                    <a:pt x="95528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2857700" y="1631825"/>
              <a:ext cx="175974" cy="175999"/>
            </a:xfrm>
            <a:custGeom>
              <a:pathLst>
                <a:path extrusionOk="0" fill="none" h="120000" w="120000">
                  <a:moveTo>
                    <a:pt x="4568" y="46090"/>
                  </a:moveTo>
                  <a:lnTo>
                    <a:pt x="73919" y="115414"/>
                  </a:lnTo>
                  <a:lnTo>
                    <a:pt x="73919" y="115414"/>
                  </a:lnTo>
                  <a:lnTo>
                    <a:pt x="73919" y="115414"/>
                  </a:lnTo>
                  <a:lnTo>
                    <a:pt x="79306" y="117903"/>
                  </a:lnTo>
                  <a:lnTo>
                    <a:pt x="85120" y="119573"/>
                  </a:lnTo>
                  <a:lnTo>
                    <a:pt x="90524" y="119982"/>
                  </a:lnTo>
                  <a:lnTo>
                    <a:pt x="96337" y="119982"/>
                  </a:lnTo>
                  <a:lnTo>
                    <a:pt x="102150" y="118738"/>
                  </a:lnTo>
                  <a:lnTo>
                    <a:pt x="107538" y="116659"/>
                  </a:lnTo>
                  <a:lnTo>
                    <a:pt x="110026" y="115005"/>
                  </a:lnTo>
                  <a:lnTo>
                    <a:pt x="112533" y="113761"/>
                  </a:lnTo>
                  <a:lnTo>
                    <a:pt x="115022" y="111681"/>
                  </a:lnTo>
                  <a:lnTo>
                    <a:pt x="117511" y="109602"/>
                  </a:lnTo>
                  <a:lnTo>
                    <a:pt x="117511" y="109602"/>
                  </a:lnTo>
                  <a:lnTo>
                    <a:pt x="118346" y="108357"/>
                  </a:lnTo>
                  <a:lnTo>
                    <a:pt x="119590" y="106704"/>
                  </a:lnTo>
                  <a:lnTo>
                    <a:pt x="119999" y="104625"/>
                  </a:lnTo>
                  <a:lnTo>
                    <a:pt x="119999" y="102971"/>
                  </a:lnTo>
                  <a:lnTo>
                    <a:pt x="119999" y="102971"/>
                  </a:lnTo>
                  <a:lnTo>
                    <a:pt x="119999" y="101301"/>
                  </a:lnTo>
                  <a:lnTo>
                    <a:pt x="119590" y="99647"/>
                  </a:lnTo>
                  <a:lnTo>
                    <a:pt x="118346" y="97977"/>
                  </a:lnTo>
                  <a:lnTo>
                    <a:pt x="117511" y="96323"/>
                  </a:lnTo>
                  <a:lnTo>
                    <a:pt x="23679" y="2505"/>
                  </a:lnTo>
                  <a:lnTo>
                    <a:pt x="23679" y="2505"/>
                  </a:lnTo>
                  <a:lnTo>
                    <a:pt x="22008" y="1670"/>
                  </a:lnTo>
                  <a:lnTo>
                    <a:pt x="20355" y="426"/>
                  </a:lnTo>
                  <a:lnTo>
                    <a:pt x="18684" y="0"/>
                  </a:lnTo>
                  <a:lnTo>
                    <a:pt x="17030" y="0"/>
                  </a:lnTo>
                  <a:lnTo>
                    <a:pt x="17030" y="0"/>
                  </a:lnTo>
                  <a:lnTo>
                    <a:pt x="15377" y="0"/>
                  </a:lnTo>
                  <a:lnTo>
                    <a:pt x="13297" y="426"/>
                  </a:lnTo>
                  <a:lnTo>
                    <a:pt x="11626" y="1670"/>
                  </a:lnTo>
                  <a:lnTo>
                    <a:pt x="10382" y="2505"/>
                  </a:lnTo>
                  <a:lnTo>
                    <a:pt x="10382" y="2505"/>
                  </a:lnTo>
                  <a:lnTo>
                    <a:pt x="8302" y="4994"/>
                  </a:lnTo>
                  <a:lnTo>
                    <a:pt x="6239" y="7482"/>
                  </a:lnTo>
                  <a:lnTo>
                    <a:pt x="4995" y="9971"/>
                  </a:lnTo>
                  <a:lnTo>
                    <a:pt x="3324" y="12460"/>
                  </a:lnTo>
                  <a:lnTo>
                    <a:pt x="1244" y="17863"/>
                  </a:lnTo>
                  <a:lnTo>
                    <a:pt x="0" y="23676"/>
                  </a:lnTo>
                  <a:lnTo>
                    <a:pt x="0" y="29488"/>
                  </a:lnTo>
                  <a:lnTo>
                    <a:pt x="426" y="34875"/>
                  </a:lnTo>
                  <a:lnTo>
                    <a:pt x="2079" y="40687"/>
                  </a:lnTo>
                  <a:lnTo>
                    <a:pt x="4568" y="46090"/>
                  </a:lnTo>
                  <a:lnTo>
                    <a:pt x="4568" y="4609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662850" y="1699400"/>
              <a:ext cx="303249" cy="303249"/>
            </a:xfrm>
            <a:custGeom>
              <a:pathLst>
                <a:path extrusionOk="0" fill="none" h="120000" w="120000">
                  <a:moveTo>
                    <a:pt x="79518" y="9"/>
                  </a:moveTo>
                  <a:lnTo>
                    <a:pt x="48197" y="31568"/>
                  </a:lnTo>
                  <a:lnTo>
                    <a:pt x="48197" y="31568"/>
                  </a:lnTo>
                  <a:lnTo>
                    <a:pt x="45784" y="30608"/>
                  </a:lnTo>
                  <a:lnTo>
                    <a:pt x="43380" y="29648"/>
                  </a:lnTo>
                  <a:lnTo>
                    <a:pt x="40481" y="28679"/>
                  </a:lnTo>
                  <a:lnTo>
                    <a:pt x="37592" y="28194"/>
                  </a:lnTo>
                  <a:lnTo>
                    <a:pt x="34466" y="27472"/>
                  </a:lnTo>
                  <a:lnTo>
                    <a:pt x="31330" y="26997"/>
                  </a:lnTo>
                  <a:lnTo>
                    <a:pt x="28194" y="26750"/>
                  </a:lnTo>
                  <a:lnTo>
                    <a:pt x="25068" y="26750"/>
                  </a:lnTo>
                  <a:lnTo>
                    <a:pt x="25068" y="26750"/>
                  </a:lnTo>
                  <a:lnTo>
                    <a:pt x="22169" y="26750"/>
                  </a:lnTo>
                  <a:lnTo>
                    <a:pt x="19281" y="26997"/>
                  </a:lnTo>
                  <a:lnTo>
                    <a:pt x="16154" y="27472"/>
                  </a:lnTo>
                  <a:lnTo>
                    <a:pt x="13018" y="28194"/>
                  </a:lnTo>
                  <a:lnTo>
                    <a:pt x="9882" y="29401"/>
                  </a:lnTo>
                  <a:lnTo>
                    <a:pt x="6994" y="30608"/>
                  </a:lnTo>
                  <a:lnTo>
                    <a:pt x="4105" y="32537"/>
                  </a:lnTo>
                  <a:lnTo>
                    <a:pt x="1454" y="34704"/>
                  </a:lnTo>
                  <a:lnTo>
                    <a:pt x="1454" y="34704"/>
                  </a:lnTo>
                  <a:lnTo>
                    <a:pt x="732" y="35426"/>
                  </a:lnTo>
                  <a:lnTo>
                    <a:pt x="247" y="36385"/>
                  </a:lnTo>
                  <a:lnTo>
                    <a:pt x="9" y="37355"/>
                  </a:lnTo>
                  <a:lnTo>
                    <a:pt x="9" y="38562"/>
                  </a:lnTo>
                  <a:lnTo>
                    <a:pt x="9" y="38562"/>
                  </a:lnTo>
                  <a:lnTo>
                    <a:pt x="9" y="39521"/>
                  </a:lnTo>
                  <a:lnTo>
                    <a:pt x="247" y="40491"/>
                  </a:lnTo>
                  <a:lnTo>
                    <a:pt x="732" y="41450"/>
                  </a:lnTo>
                  <a:lnTo>
                    <a:pt x="1454" y="42410"/>
                  </a:lnTo>
                  <a:lnTo>
                    <a:pt x="77589" y="118555"/>
                  </a:lnTo>
                  <a:lnTo>
                    <a:pt x="77589" y="118555"/>
                  </a:lnTo>
                  <a:lnTo>
                    <a:pt x="78558" y="119277"/>
                  </a:lnTo>
                  <a:lnTo>
                    <a:pt x="79518" y="119752"/>
                  </a:lnTo>
                  <a:lnTo>
                    <a:pt x="80478" y="119999"/>
                  </a:lnTo>
                  <a:lnTo>
                    <a:pt x="81447" y="119999"/>
                  </a:lnTo>
                  <a:lnTo>
                    <a:pt x="81447" y="119999"/>
                  </a:lnTo>
                  <a:lnTo>
                    <a:pt x="82654" y="119999"/>
                  </a:lnTo>
                  <a:lnTo>
                    <a:pt x="83614" y="119752"/>
                  </a:lnTo>
                  <a:lnTo>
                    <a:pt x="84573" y="119277"/>
                  </a:lnTo>
                  <a:lnTo>
                    <a:pt x="85295" y="118555"/>
                  </a:lnTo>
                  <a:lnTo>
                    <a:pt x="85295" y="118555"/>
                  </a:lnTo>
                  <a:lnTo>
                    <a:pt x="87472" y="115904"/>
                  </a:lnTo>
                  <a:lnTo>
                    <a:pt x="89391" y="113005"/>
                  </a:lnTo>
                  <a:lnTo>
                    <a:pt x="90598" y="110117"/>
                  </a:lnTo>
                  <a:lnTo>
                    <a:pt x="91805" y="106981"/>
                  </a:lnTo>
                  <a:lnTo>
                    <a:pt x="92527" y="103854"/>
                  </a:lnTo>
                  <a:lnTo>
                    <a:pt x="93012" y="100718"/>
                  </a:lnTo>
                  <a:lnTo>
                    <a:pt x="93249" y="97830"/>
                  </a:lnTo>
                  <a:lnTo>
                    <a:pt x="93249" y="94941"/>
                  </a:lnTo>
                  <a:lnTo>
                    <a:pt x="93249" y="94941"/>
                  </a:lnTo>
                  <a:lnTo>
                    <a:pt x="93249" y="91805"/>
                  </a:lnTo>
                  <a:lnTo>
                    <a:pt x="93012" y="88679"/>
                  </a:lnTo>
                  <a:lnTo>
                    <a:pt x="92527" y="85543"/>
                  </a:lnTo>
                  <a:lnTo>
                    <a:pt x="91805" y="82407"/>
                  </a:lnTo>
                  <a:lnTo>
                    <a:pt x="91320" y="79518"/>
                  </a:lnTo>
                  <a:lnTo>
                    <a:pt x="90361" y="76629"/>
                  </a:lnTo>
                  <a:lnTo>
                    <a:pt x="89391" y="74215"/>
                  </a:lnTo>
                  <a:lnTo>
                    <a:pt x="88431" y="71812"/>
                  </a:lnTo>
                  <a:lnTo>
                    <a:pt x="119999" y="4049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2814910" y="1754060"/>
              <a:ext cx="49950" cy="49950"/>
            </a:xfrm>
            <a:custGeom>
              <a:pathLst>
                <a:path extrusionOk="0" fill="none" h="120000" w="120000">
                  <a:moveTo>
                    <a:pt x="60" y="119939"/>
                  </a:moveTo>
                  <a:lnTo>
                    <a:pt x="120000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Shape 192"/>
          <p:cNvSpPr/>
          <p:nvPr/>
        </p:nvSpPr>
        <p:spPr>
          <a:xfrm>
            <a:off x="2329713" y="4614348"/>
            <a:ext cx="8338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b="0" i="1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Ad Groups will be geo-targeted to the Central Virginia region.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